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8" r:id="rId6"/>
    <p:sldId id="274" r:id="rId7"/>
    <p:sldId id="275" r:id="rId8"/>
    <p:sldId id="259" r:id="rId9"/>
    <p:sldId id="257" r:id="rId10"/>
    <p:sldId id="264" r:id="rId11"/>
    <p:sldId id="279" r:id="rId12"/>
    <p:sldId id="263" r:id="rId13"/>
    <p:sldId id="266" r:id="rId14"/>
    <p:sldId id="265" r:id="rId15"/>
    <p:sldId id="283" r:id="rId16"/>
    <p:sldId id="278" r:id="rId17"/>
    <p:sldId id="261" r:id="rId18"/>
    <p:sldId id="287" r:id="rId19"/>
    <p:sldId id="286" r:id="rId20"/>
    <p:sldId id="288" r:id="rId21"/>
    <p:sldId id="289" r:id="rId22"/>
    <p:sldId id="290" r:id="rId23"/>
    <p:sldId id="291"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BB848-C957-45B6-95E4-8D0FB8BEB4FA}" v="40" dt="2023-01-06T18:23:5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5" autoAdjust="0"/>
    <p:restoredTop sz="60000" autoAdjust="0"/>
  </p:normalViewPr>
  <p:slideViewPr>
    <p:cSldViewPr snapToGrid="0">
      <p:cViewPr varScale="1">
        <p:scale>
          <a:sx n="69" d="100"/>
          <a:sy n="69" d="100"/>
        </p:scale>
        <p:origin x="19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D'Amico" userId="d80829f6-8c36-4d16-9b99-e05fa4923ce8" providerId="ADAL" clId="{DB1BB848-C957-45B6-95E4-8D0FB8BEB4FA}"/>
    <pc:docChg chg="undo custSel addSld delSld modSld sldOrd">
      <pc:chgData name="Anna D'Amico" userId="d80829f6-8c36-4d16-9b99-e05fa4923ce8" providerId="ADAL" clId="{DB1BB848-C957-45B6-95E4-8D0FB8BEB4FA}" dt="2023-01-06T18:24:03.287" v="451" actId="47"/>
      <pc:docMkLst>
        <pc:docMk/>
      </pc:docMkLst>
      <pc:sldChg chg="delSp modSp mod">
        <pc:chgData name="Anna D'Amico" userId="d80829f6-8c36-4d16-9b99-e05fa4923ce8" providerId="ADAL" clId="{DB1BB848-C957-45B6-95E4-8D0FB8BEB4FA}" dt="2023-01-06T18:22:16.781" v="421" actId="14100"/>
        <pc:sldMkLst>
          <pc:docMk/>
          <pc:sldMk cId="3325813300" sldId="256"/>
        </pc:sldMkLst>
        <pc:spChg chg="mod">
          <ac:chgData name="Anna D'Amico" userId="d80829f6-8c36-4d16-9b99-e05fa4923ce8" providerId="ADAL" clId="{DB1BB848-C957-45B6-95E4-8D0FB8BEB4FA}" dt="2023-01-06T18:22:16.781" v="421" actId="14100"/>
          <ac:spMkLst>
            <pc:docMk/>
            <pc:sldMk cId="3325813300" sldId="256"/>
            <ac:spMk id="3" creationId="{E4284F3C-87D5-4C8C-B171-FB1D69BA13CF}"/>
          </ac:spMkLst>
        </pc:spChg>
        <pc:picChg chg="del">
          <ac:chgData name="Anna D'Amico" userId="d80829f6-8c36-4d16-9b99-e05fa4923ce8" providerId="ADAL" clId="{DB1BB848-C957-45B6-95E4-8D0FB8BEB4FA}" dt="2023-01-06T18:21:19.204" v="298" actId="478"/>
          <ac:picMkLst>
            <pc:docMk/>
            <pc:sldMk cId="3325813300" sldId="256"/>
            <ac:picMk id="6" creationId="{BB758DE5-7B62-4B7B-84D8-71DBB2AD1E23}"/>
          </ac:picMkLst>
        </pc:picChg>
      </pc:sldChg>
      <pc:sldChg chg="del">
        <pc:chgData name="Anna D'Amico" userId="d80829f6-8c36-4d16-9b99-e05fa4923ce8" providerId="ADAL" clId="{DB1BB848-C957-45B6-95E4-8D0FB8BEB4FA}" dt="2023-01-06T18:22:22.615" v="422" actId="47"/>
        <pc:sldMkLst>
          <pc:docMk/>
          <pc:sldMk cId="204017631" sldId="267"/>
        </pc:sldMkLst>
      </pc:sldChg>
      <pc:sldChg chg="del">
        <pc:chgData name="Anna D'Amico" userId="d80829f6-8c36-4d16-9b99-e05fa4923ce8" providerId="ADAL" clId="{DB1BB848-C957-45B6-95E4-8D0FB8BEB4FA}" dt="2023-01-06T18:22:33.027" v="423" actId="47"/>
        <pc:sldMkLst>
          <pc:docMk/>
          <pc:sldMk cId="4229394046" sldId="281"/>
        </pc:sldMkLst>
      </pc:sldChg>
      <pc:sldChg chg="delSp modSp mod">
        <pc:chgData name="Anna D'Amico" userId="d80829f6-8c36-4d16-9b99-e05fa4923ce8" providerId="ADAL" clId="{DB1BB848-C957-45B6-95E4-8D0FB8BEB4FA}" dt="2023-01-06T18:23:52.303" v="450"/>
        <pc:sldMkLst>
          <pc:docMk/>
          <pc:sldMk cId="104994264" sldId="283"/>
        </pc:sldMkLst>
        <pc:spChg chg="mod">
          <ac:chgData name="Anna D'Amico" userId="d80829f6-8c36-4d16-9b99-e05fa4923ce8" providerId="ADAL" clId="{DB1BB848-C957-45B6-95E4-8D0FB8BEB4FA}" dt="2023-01-06T18:23:50.177" v="449" actId="1076"/>
          <ac:spMkLst>
            <pc:docMk/>
            <pc:sldMk cId="104994264" sldId="283"/>
            <ac:spMk id="7" creationId="{8D179C0D-A207-4B60-BAFA-5E6D768E7861}"/>
          </ac:spMkLst>
        </pc:spChg>
        <pc:graphicFrameChg chg="mod">
          <ac:chgData name="Anna D'Amico" userId="d80829f6-8c36-4d16-9b99-e05fa4923ce8" providerId="ADAL" clId="{DB1BB848-C957-45B6-95E4-8D0FB8BEB4FA}" dt="2023-01-06T18:23:52.303" v="450"/>
          <ac:graphicFrameMkLst>
            <pc:docMk/>
            <pc:sldMk cId="104994264" sldId="283"/>
            <ac:graphicFrameMk id="19" creationId="{E5285CDD-0AD0-B789-1E96-8D076F0E8459}"/>
          </ac:graphicFrameMkLst>
        </pc:graphicFrameChg>
        <pc:picChg chg="del">
          <ac:chgData name="Anna D'Amico" userId="d80829f6-8c36-4d16-9b99-e05fa4923ce8" providerId="ADAL" clId="{DB1BB848-C957-45B6-95E4-8D0FB8BEB4FA}" dt="2023-01-06T18:22:36.944" v="425" actId="478"/>
          <ac:picMkLst>
            <pc:docMk/>
            <pc:sldMk cId="104994264" sldId="283"/>
            <ac:picMk id="5" creationId="{5654DC2A-8CE9-4FC4-B224-A5B802D8F7C0}"/>
          </ac:picMkLst>
        </pc:picChg>
        <pc:cxnChg chg="del">
          <ac:chgData name="Anna D'Amico" userId="d80829f6-8c36-4d16-9b99-e05fa4923ce8" providerId="ADAL" clId="{DB1BB848-C957-45B6-95E4-8D0FB8BEB4FA}" dt="2023-01-06T18:23:19.565" v="438" actId="478"/>
          <ac:cxnSpMkLst>
            <pc:docMk/>
            <pc:sldMk cId="104994264" sldId="283"/>
            <ac:cxnSpMk id="4" creationId="{F3590B90-0BC2-4C62-A924-857D25CEE147}"/>
          </ac:cxnSpMkLst>
        </pc:cxnChg>
      </pc:sldChg>
      <pc:sldChg chg="del">
        <pc:chgData name="Anna D'Amico" userId="d80829f6-8c36-4d16-9b99-e05fa4923ce8" providerId="ADAL" clId="{DB1BB848-C957-45B6-95E4-8D0FB8BEB4FA}" dt="2023-01-06T18:24:03.287" v="451" actId="47"/>
        <pc:sldMkLst>
          <pc:docMk/>
          <pc:sldMk cId="4159989717" sldId="284"/>
        </pc:sldMkLst>
      </pc:sldChg>
      <pc:sldChg chg="del">
        <pc:chgData name="Anna D'Amico" userId="d80829f6-8c36-4d16-9b99-e05fa4923ce8" providerId="ADAL" clId="{DB1BB848-C957-45B6-95E4-8D0FB8BEB4FA}" dt="2023-01-06T18:22:34.160" v="424" actId="47"/>
        <pc:sldMkLst>
          <pc:docMk/>
          <pc:sldMk cId="1454690083" sldId="285"/>
        </pc:sldMkLst>
      </pc:sldChg>
      <pc:sldChg chg="addSp delSp modSp add mod ord modNotesTx">
        <pc:chgData name="Anna D'Amico" userId="d80829f6-8c36-4d16-9b99-e05fa4923ce8" providerId="ADAL" clId="{DB1BB848-C957-45B6-95E4-8D0FB8BEB4FA}" dt="2023-01-04T19:45:55.572" v="255" actId="255"/>
        <pc:sldMkLst>
          <pc:docMk/>
          <pc:sldMk cId="2998553155" sldId="286"/>
        </pc:sldMkLst>
        <pc:spChg chg="add mod">
          <ac:chgData name="Anna D'Amico" userId="d80829f6-8c36-4d16-9b99-e05fa4923ce8" providerId="ADAL" clId="{DB1BB848-C957-45B6-95E4-8D0FB8BEB4FA}" dt="2023-01-04T19:45:43.245" v="253" actId="26606"/>
          <ac:spMkLst>
            <pc:docMk/>
            <pc:sldMk cId="2998553155" sldId="286"/>
            <ac:spMk id="3" creationId="{40C8F6C2-C137-498F-BCC3-DD78BB0C2BA5}"/>
          </ac:spMkLst>
        </pc:spChg>
        <pc:spChg chg="del mod">
          <ac:chgData name="Anna D'Amico" userId="d80829f6-8c36-4d16-9b99-e05fa4923ce8" providerId="ADAL" clId="{DB1BB848-C957-45B6-95E4-8D0FB8BEB4FA}" dt="2023-01-04T19:33:01.815" v="15" actId="478"/>
          <ac:spMkLst>
            <pc:docMk/>
            <pc:sldMk cId="2998553155" sldId="286"/>
            <ac:spMk id="7" creationId="{A16F6273-0E1E-45A1-90F9-486A56ABC0FA}"/>
          </ac:spMkLst>
        </pc:spChg>
        <pc:spChg chg="del">
          <ac:chgData name="Anna D'Amico" userId="d80829f6-8c36-4d16-9b99-e05fa4923ce8" providerId="ADAL" clId="{DB1BB848-C957-45B6-95E4-8D0FB8BEB4FA}" dt="2023-01-04T19:45:06.557" v="246" actId="26606"/>
          <ac:spMkLst>
            <pc:docMk/>
            <pc:sldMk cId="2998553155" sldId="286"/>
            <ac:spMk id="19" creationId="{23D09407-53BC-485E-B4CE-BC5E4FC4B25B}"/>
          </ac:spMkLst>
        </pc:spChg>
        <pc:spChg chg="add del mod">
          <ac:chgData name="Anna D'Amico" userId="d80829f6-8c36-4d16-9b99-e05fa4923ce8" providerId="ADAL" clId="{DB1BB848-C957-45B6-95E4-8D0FB8BEB4FA}" dt="2023-01-04T19:45:43.245" v="253" actId="26606"/>
          <ac:spMkLst>
            <pc:docMk/>
            <pc:sldMk cId="2998553155" sldId="286"/>
            <ac:spMk id="20" creationId="{FA2ABAAD-2FCD-4FF7-84EA-C682F7AB1271}"/>
          </ac:spMkLst>
        </pc:spChg>
        <pc:spChg chg="del">
          <ac:chgData name="Anna D'Amico" userId="d80829f6-8c36-4d16-9b99-e05fa4923ce8" providerId="ADAL" clId="{DB1BB848-C957-45B6-95E4-8D0FB8BEB4FA}" dt="2023-01-04T19:45:06.557" v="246" actId="26606"/>
          <ac:spMkLst>
            <pc:docMk/>
            <pc:sldMk cId="2998553155" sldId="286"/>
            <ac:spMk id="21" creationId="{921DB988-49FC-4608-B0A2-E2F3A4019041}"/>
          </ac:spMkLst>
        </pc:spChg>
        <pc:spChg chg="add del">
          <ac:chgData name="Anna D'Amico" userId="d80829f6-8c36-4d16-9b99-e05fa4923ce8" providerId="ADAL" clId="{DB1BB848-C957-45B6-95E4-8D0FB8BEB4FA}" dt="2023-01-04T19:45:43.245" v="253" actId="26606"/>
          <ac:spMkLst>
            <pc:docMk/>
            <pc:sldMk cId="2998553155" sldId="286"/>
            <ac:spMk id="38" creationId="{76EFD3D9-44F0-4267-BCC1-1613E79D8274}"/>
          </ac:spMkLst>
        </pc:spChg>
        <pc:spChg chg="add del">
          <ac:chgData name="Anna D'Amico" userId="d80829f6-8c36-4d16-9b99-e05fa4923ce8" providerId="ADAL" clId="{DB1BB848-C957-45B6-95E4-8D0FB8BEB4FA}" dt="2023-01-04T19:45:43.245" v="253" actId="26606"/>
          <ac:spMkLst>
            <pc:docMk/>
            <pc:sldMk cId="2998553155" sldId="286"/>
            <ac:spMk id="40" creationId="{A779A851-95D6-41AF-937A-B0E4B7F6FA8D}"/>
          </ac:spMkLst>
        </pc:spChg>
        <pc:spChg chg="add del">
          <ac:chgData name="Anna D'Amico" userId="d80829f6-8c36-4d16-9b99-e05fa4923ce8" providerId="ADAL" clId="{DB1BB848-C957-45B6-95E4-8D0FB8BEB4FA}" dt="2023-01-04T19:45:43.245" v="253" actId="26606"/>
          <ac:spMkLst>
            <pc:docMk/>
            <pc:sldMk cId="2998553155" sldId="286"/>
            <ac:spMk id="42" creationId="{953FB2E7-B6CB-429C-81EB-D9516D6D5C8D}"/>
          </ac:spMkLst>
        </pc:spChg>
        <pc:spChg chg="add del">
          <ac:chgData name="Anna D'Amico" userId="d80829f6-8c36-4d16-9b99-e05fa4923ce8" providerId="ADAL" clId="{DB1BB848-C957-45B6-95E4-8D0FB8BEB4FA}" dt="2023-01-04T19:45:43.245" v="253" actId="26606"/>
          <ac:spMkLst>
            <pc:docMk/>
            <pc:sldMk cId="2998553155" sldId="286"/>
            <ac:spMk id="44" creationId="{2EC40DB1-B719-4A13-9A4D-0966B4B27866}"/>
          </ac:spMkLst>
        </pc:spChg>
        <pc:spChg chg="add del">
          <ac:chgData name="Anna D'Amico" userId="d80829f6-8c36-4d16-9b99-e05fa4923ce8" providerId="ADAL" clId="{DB1BB848-C957-45B6-95E4-8D0FB8BEB4FA}" dt="2023-01-04T19:45:43.245" v="253" actId="26606"/>
          <ac:spMkLst>
            <pc:docMk/>
            <pc:sldMk cId="2998553155" sldId="286"/>
            <ac:spMk id="46" creationId="{82211336-CFF3-412D-868A-6679C1004C45}"/>
          </ac:spMkLst>
        </pc:spChg>
        <pc:spChg chg="add">
          <ac:chgData name="Anna D'Amico" userId="d80829f6-8c36-4d16-9b99-e05fa4923ce8" providerId="ADAL" clId="{DB1BB848-C957-45B6-95E4-8D0FB8BEB4FA}" dt="2023-01-04T19:45:43.245" v="253" actId="26606"/>
          <ac:spMkLst>
            <pc:docMk/>
            <pc:sldMk cId="2998553155" sldId="286"/>
            <ac:spMk id="51" creationId="{6A1473A6-3F22-483E-8A30-80B9D2B14592}"/>
          </ac:spMkLst>
        </pc:spChg>
        <pc:spChg chg="add del">
          <ac:chgData name="Anna D'Amico" userId="d80829f6-8c36-4d16-9b99-e05fa4923ce8" providerId="ADAL" clId="{DB1BB848-C957-45B6-95E4-8D0FB8BEB4FA}" dt="2023-01-04T19:45:43.233" v="252" actId="26606"/>
          <ac:spMkLst>
            <pc:docMk/>
            <pc:sldMk cId="2998553155" sldId="286"/>
            <ac:spMk id="52" creationId="{B819A166-7571-4003-A6B8-B62034C3ED30}"/>
          </ac:spMkLst>
        </pc:spChg>
        <pc:spChg chg="add mod">
          <ac:chgData name="Anna D'Amico" userId="d80829f6-8c36-4d16-9b99-e05fa4923ce8" providerId="ADAL" clId="{DB1BB848-C957-45B6-95E4-8D0FB8BEB4FA}" dt="2023-01-04T19:45:55.572" v="255" actId="255"/>
          <ac:spMkLst>
            <pc:docMk/>
            <pc:sldMk cId="2998553155" sldId="286"/>
            <ac:spMk id="57" creationId="{FA2ABAAD-2FCD-4FF7-84EA-C682F7AB1271}"/>
          </ac:spMkLst>
        </pc:spChg>
        <pc:grpChg chg="del">
          <ac:chgData name="Anna D'Amico" userId="d80829f6-8c36-4d16-9b99-e05fa4923ce8" providerId="ADAL" clId="{DB1BB848-C957-45B6-95E4-8D0FB8BEB4FA}" dt="2023-01-04T19:45:06.557" v="246" actId="26606"/>
          <ac:grpSpMkLst>
            <pc:docMk/>
            <pc:sldMk cId="2998553155" sldId="286"/>
            <ac:grpSpMk id="23" creationId="{E9B930FD-8671-4C4C-ADCF-73AC1D0CD417}"/>
          </ac:grpSpMkLst>
        </pc:grpChg>
        <pc:grpChg chg="del">
          <ac:chgData name="Anna D'Amico" userId="d80829f6-8c36-4d16-9b99-e05fa4923ce8" providerId="ADAL" clId="{DB1BB848-C957-45B6-95E4-8D0FB8BEB4FA}" dt="2023-01-04T19:45:06.557" v="246" actId="26606"/>
          <ac:grpSpMkLst>
            <pc:docMk/>
            <pc:sldMk cId="2998553155" sldId="286"/>
            <ac:grpSpMk id="29" creationId="{383C2651-AE0C-4AE4-8725-E2F9414FE219}"/>
          </ac:grpSpMkLst>
        </pc:grpChg>
        <pc:grpChg chg="add">
          <ac:chgData name="Anna D'Amico" userId="d80829f6-8c36-4d16-9b99-e05fa4923ce8" providerId="ADAL" clId="{DB1BB848-C957-45B6-95E4-8D0FB8BEB4FA}" dt="2023-01-04T19:45:43.245" v="253" actId="26606"/>
          <ac:grpSpMkLst>
            <pc:docMk/>
            <pc:sldMk cId="2998553155" sldId="286"/>
            <ac:grpSpMk id="53" creationId="{AA1375E3-3E53-4D75-BAB7-E5929BFCB25F}"/>
          </ac:grpSpMkLst>
        </pc:grpChg>
        <pc:graphicFrameChg chg="add del">
          <ac:chgData name="Anna D'Amico" userId="d80829f6-8c36-4d16-9b99-e05fa4923ce8" providerId="ADAL" clId="{DB1BB848-C957-45B6-95E4-8D0FB8BEB4FA}" dt="2023-01-04T19:45:43.233" v="252" actId="26606"/>
          <ac:graphicFrameMkLst>
            <pc:docMk/>
            <pc:sldMk cId="2998553155" sldId="286"/>
            <ac:graphicFrameMk id="48" creationId="{6E5811C0-C197-33A4-2767-51A2689AD5AD}"/>
          </ac:graphicFrameMkLst>
        </pc:graphicFrameChg>
        <pc:picChg chg="del">
          <ac:chgData name="Anna D'Amico" userId="d80829f6-8c36-4d16-9b99-e05fa4923ce8" providerId="ADAL" clId="{DB1BB848-C957-45B6-95E4-8D0FB8BEB4FA}" dt="2023-01-04T19:32:56.662" v="13" actId="478"/>
          <ac:picMkLst>
            <pc:docMk/>
            <pc:sldMk cId="2998553155" sldId="286"/>
            <ac:picMk id="5" creationId="{E1FBBFCA-0E93-4A2F-9380-053128DA747C}"/>
          </ac:picMkLst>
        </pc:picChg>
      </pc:sldChg>
      <pc:sldChg chg="addSp delSp modSp add mod ord setBg setClrOvrMap modNotesTx">
        <pc:chgData name="Anna D'Amico" userId="d80829f6-8c36-4d16-9b99-e05fa4923ce8" providerId="ADAL" clId="{DB1BB848-C957-45B6-95E4-8D0FB8BEB4FA}" dt="2023-01-04T19:51:46.907" v="296" actId="20577"/>
        <pc:sldMkLst>
          <pc:docMk/>
          <pc:sldMk cId="3113986207" sldId="287"/>
        </pc:sldMkLst>
        <pc:spChg chg="mod">
          <ac:chgData name="Anna D'Amico" userId="d80829f6-8c36-4d16-9b99-e05fa4923ce8" providerId="ADAL" clId="{DB1BB848-C957-45B6-95E4-8D0FB8BEB4FA}" dt="2023-01-04T19:44:51.934" v="245" actId="26606"/>
          <ac:spMkLst>
            <pc:docMk/>
            <pc:sldMk cId="3113986207" sldId="287"/>
            <ac:spMk id="2" creationId="{3771ACAC-B2EC-4D0E-9816-A18CE50A23D0}"/>
          </ac:spMkLst>
        </pc:spChg>
        <pc:spChg chg="add del mod">
          <ac:chgData name="Anna D'Amico" userId="d80829f6-8c36-4d16-9b99-e05fa4923ce8" providerId="ADAL" clId="{DB1BB848-C957-45B6-95E4-8D0FB8BEB4FA}" dt="2023-01-04T19:31:45.458" v="11"/>
          <ac:spMkLst>
            <pc:docMk/>
            <pc:sldMk cId="3113986207" sldId="287"/>
            <ac:spMk id="4" creationId="{94711755-5362-425C-9CA4-2AC8C2072677}"/>
          </ac:spMkLst>
        </pc:spChg>
        <pc:spChg chg="add del">
          <ac:chgData name="Anna D'Amico" userId="d80829f6-8c36-4d16-9b99-e05fa4923ce8" providerId="ADAL" clId="{DB1BB848-C957-45B6-95E4-8D0FB8BEB4FA}" dt="2023-01-04T19:44:51.934" v="245" actId="26606"/>
          <ac:spMkLst>
            <pc:docMk/>
            <pc:sldMk cId="3113986207" sldId="287"/>
            <ac:spMk id="10" creationId="{1D63C574-BFD2-41A1-A567-B0C3CC7FDD4F}"/>
          </ac:spMkLst>
        </pc:spChg>
        <pc:spChg chg="add del">
          <ac:chgData name="Anna D'Amico" userId="d80829f6-8c36-4d16-9b99-e05fa4923ce8" providerId="ADAL" clId="{DB1BB848-C957-45B6-95E4-8D0FB8BEB4FA}" dt="2023-01-04T19:44:51.934" v="245" actId="26606"/>
          <ac:spMkLst>
            <pc:docMk/>
            <pc:sldMk cId="3113986207" sldId="287"/>
            <ac:spMk id="12" creationId="{E2A46BAB-8C31-42B2-90E8-B26DD3E81D37}"/>
          </ac:spMkLst>
        </pc:spChg>
        <pc:spChg chg="add del">
          <ac:chgData name="Anna D'Amico" userId="d80829f6-8c36-4d16-9b99-e05fa4923ce8" providerId="ADAL" clId="{DB1BB848-C957-45B6-95E4-8D0FB8BEB4FA}" dt="2023-01-04T19:44:44.666" v="241" actId="26606"/>
          <ac:spMkLst>
            <pc:docMk/>
            <pc:sldMk cId="3113986207" sldId="287"/>
            <ac:spMk id="30" creationId="{D4771268-CB57-404A-9271-370EB28F6090}"/>
          </ac:spMkLst>
        </pc:spChg>
        <pc:spChg chg="add del">
          <ac:chgData name="Anna D'Amico" userId="d80829f6-8c36-4d16-9b99-e05fa4923ce8" providerId="ADAL" clId="{DB1BB848-C957-45B6-95E4-8D0FB8BEB4FA}" dt="2023-01-04T19:44:46.269" v="243" actId="26606"/>
          <ac:spMkLst>
            <pc:docMk/>
            <pc:sldMk cId="3113986207" sldId="287"/>
            <ac:spMk id="33" creationId="{8537B233-9CDD-4A90-AABB-A8963DEE4FBC}"/>
          </ac:spMkLst>
        </pc:spChg>
        <pc:spChg chg="add del">
          <ac:chgData name="Anna D'Amico" userId="d80829f6-8c36-4d16-9b99-e05fa4923ce8" providerId="ADAL" clId="{DB1BB848-C957-45B6-95E4-8D0FB8BEB4FA}" dt="2023-01-04T19:44:51.934" v="245" actId="26606"/>
          <ac:spMkLst>
            <pc:docMk/>
            <pc:sldMk cId="3113986207" sldId="287"/>
            <ac:spMk id="35" creationId="{D4771268-CB57-404A-9271-370EB28F6090}"/>
          </ac:spMkLst>
        </pc:spChg>
        <pc:grpChg chg="add del">
          <ac:chgData name="Anna D'Amico" userId="d80829f6-8c36-4d16-9b99-e05fa4923ce8" providerId="ADAL" clId="{DB1BB848-C957-45B6-95E4-8D0FB8BEB4FA}" dt="2023-01-04T19:44:51.934" v="245" actId="26606"/>
          <ac:grpSpMkLst>
            <pc:docMk/>
            <pc:sldMk cId="3113986207" sldId="287"/>
            <ac:grpSpMk id="14" creationId="{B3F7A3C7-0737-4E57-B30E-8EEFE638B401}"/>
          </ac:grpSpMkLst>
        </pc:grpChg>
        <pc:grpChg chg="add del">
          <ac:chgData name="Anna D'Amico" userId="d80829f6-8c36-4d16-9b99-e05fa4923ce8" providerId="ADAL" clId="{DB1BB848-C957-45B6-95E4-8D0FB8BEB4FA}" dt="2023-01-04T19:44:51.934" v="245" actId="26606"/>
          <ac:grpSpMkLst>
            <pc:docMk/>
            <pc:sldMk cId="3113986207" sldId="287"/>
            <ac:grpSpMk id="18" creationId="{43F5E015-E085-4624-B431-B42414448684}"/>
          </ac:grpSpMkLst>
        </pc:grpChg>
        <pc:graphicFrameChg chg="del mod">
          <ac:chgData name="Anna D'Amico" userId="d80829f6-8c36-4d16-9b99-e05fa4923ce8" providerId="ADAL" clId="{DB1BB848-C957-45B6-95E4-8D0FB8BEB4FA}" dt="2023-01-04T19:31:40.750" v="10" actId="478"/>
          <ac:graphicFrameMkLst>
            <pc:docMk/>
            <pc:sldMk cId="3113986207" sldId="287"/>
            <ac:graphicFrameMk id="5" creationId="{BA3192E4-BD8D-140B-9559-4651C41BF82E}"/>
          </ac:graphicFrameMkLst>
        </pc:graphicFrameChg>
        <pc:picChg chg="add mod">
          <ac:chgData name="Anna D'Amico" userId="d80829f6-8c36-4d16-9b99-e05fa4923ce8" providerId="ADAL" clId="{DB1BB848-C957-45B6-95E4-8D0FB8BEB4FA}" dt="2023-01-04T19:44:51.934" v="245" actId="26606"/>
          <ac:picMkLst>
            <pc:docMk/>
            <pc:sldMk cId="3113986207" sldId="287"/>
            <ac:picMk id="6" creationId="{BE8591CF-D5D9-41AB-B188-5CAAB75D084C}"/>
          </ac:picMkLst>
        </pc:picChg>
        <pc:cxnChg chg="add del">
          <ac:chgData name="Anna D'Amico" userId="d80829f6-8c36-4d16-9b99-e05fa4923ce8" providerId="ADAL" clId="{DB1BB848-C957-45B6-95E4-8D0FB8BEB4FA}" dt="2023-01-04T19:44:46.269" v="243" actId="26606"/>
          <ac:cxnSpMkLst>
            <pc:docMk/>
            <pc:sldMk cId="3113986207" sldId="287"/>
            <ac:cxnSpMk id="32" creationId="{040575EE-C594-4566-BC00-663004E52AB5}"/>
          </ac:cxnSpMkLst>
        </pc:cxnChg>
      </pc:sldChg>
      <pc:sldChg chg="addSp delSp modSp add mod">
        <pc:chgData name="Anna D'Amico" userId="d80829f6-8c36-4d16-9b99-e05fa4923ce8" providerId="ADAL" clId="{DB1BB848-C957-45B6-95E4-8D0FB8BEB4FA}" dt="2023-01-04T19:46:57.261" v="261" actId="5793"/>
        <pc:sldMkLst>
          <pc:docMk/>
          <pc:sldMk cId="3174905281" sldId="288"/>
        </pc:sldMkLst>
        <pc:spChg chg="del mod">
          <ac:chgData name="Anna D'Amico" userId="d80829f6-8c36-4d16-9b99-e05fa4923ce8" providerId="ADAL" clId="{DB1BB848-C957-45B6-95E4-8D0FB8BEB4FA}" dt="2023-01-04T19:36:05.148" v="51" actId="478"/>
          <ac:spMkLst>
            <pc:docMk/>
            <pc:sldMk cId="3174905281" sldId="288"/>
            <ac:spMk id="3" creationId="{40C8F6C2-C137-498F-BCC3-DD78BB0C2BA5}"/>
          </ac:spMkLst>
        </pc:spChg>
        <pc:spChg chg="add mod">
          <ac:chgData name="Anna D'Amico" userId="d80829f6-8c36-4d16-9b99-e05fa4923ce8" providerId="ADAL" clId="{DB1BB848-C957-45B6-95E4-8D0FB8BEB4FA}" dt="2023-01-04T19:46:37.667" v="256" actId="26606"/>
          <ac:spMkLst>
            <pc:docMk/>
            <pc:sldMk cId="3174905281" sldId="288"/>
            <ac:spMk id="17" creationId="{8D5DD2DF-ED33-49BC-9AE8-76C72C510A28}"/>
          </ac:spMkLst>
        </pc:spChg>
        <pc:spChg chg="del">
          <ac:chgData name="Anna D'Amico" userId="d80829f6-8c36-4d16-9b99-e05fa4923ce8" providerId="ADAL" clId="{DB1BB848-C957-45B6-95E4-8D0FB8BEB4FA}" dt="2023-01-04T19:46:37.667" v="256" actId="26606"/>
          <ac:spMkLst>
            <pc:docMk/>
            <pc:sldMk cId="3174905281" sldId="288"/>
            <ac:spMk id="19" creationId="{23D09407-53BC-485E-B4CE-BC5E4FC4B25B}"/>
          </ac:spMkLst>
        </pc:spChg>
        <pc:spChg chg="mod ord">
          <ac:chgData name="Anna D'Amico" userId="d80829f6-8c36-4d16-9b99-e05fa4923ce8" providerId="ADAL" clId="{DB1BB848-C957-45B6-95E4-8D0FB8BEB4FA}" dt="2023-01-04T19:46:57.261" v="261" actId="5793"/>
          <ac:spMkLst>
            <pc:docMk/>
            <pc:sldMk cId="3174905281" sldId="288"/>
            <ac:spMk id="20" creationId="{FA2ABAAD-2FCD-4FF7-84EA-C682F7AB1271}"/>
          </ac:spMkLst>
        </pc:spChg>
        <pc:spChg chg="del">
          <ac:chgData name="Anna D'Amico" userId="d80829f6-8c36-4d16-9b99-e05fa4923ce8" providerId="ADAL" clId="{DB1BB848-C957-45B6-95E4-8D0FB8BEB4FA}" dt="2023-01-04T19:46:37.667" v="256" actId="26606"/>
          <ac:spMkLst>
            <pc:docMk/>
            <pc:sldMk cId="3174905281" sldId="288"/>
            <ac:spMk id="21" creationId="{921DB988-49FC-4608-B0A2-E2F3A4019041}"/>
          </ac:spMkLst>
        </pc:spChg>
        <pc:spChg chg="add">
          <ac:chgData name="Anna D'Amico" userId="d80829f6-8c36-4d16-9b99-e05fa4923ce8" providerId="ADAL" clId="{DB1BB848-C957-45B6-95E4-8D0FB8BEB4FA}" dt="2023-01-04T19:46:37.667" v="256" actId="26606"/>
          <ac:spMkLst>
            <pc:docMk/>
            <pc:sldMk cId="3174905281" sldId="288"/>
            <ac:spMk id="38" creationId="{DD38EE57-B708-47C9-A4A4-E25F09FAB029}"/>
          </ac:spMkLst>
        </pc:spChg>
        <pc:grpChg chg="del">
          <ac:chgData name="Anna D'Amico" userId="d80829f6-8c36-4d16-9b99-e05fa4923ce8" providerId="ADAL" clId="{DB1BB848-C957-45B6-95E4-8D0FB8BEB4FA}" dt="2023-01-04T19:46:37.667" v="256" actId="26606"/>
          <ac:grpSpMkLst>
            <pc:docMk/>
            <pc:sldMk cId="3174905281" sldId="288"/>
            <ac:grpSpMk id="23" creationId="{E9B930FD-8671-4C4C-ADCF-73AC1D0CD417}"/>
          </ac:grpSpMkLst>
        </pc:grpChg>
        <pc:grpChg chg="del">
          <ac:chgData name="Anna D'Amico" userId="d80829f6-8c36-4d16-9b99-e05fa4923ce8" providerId="ADAL" clId="{DB1BB848-C957-45B6-95E4-8D0FB8BEB4FA}" dt="2023-01-04T19:46:37.667" v="256" actId="26606"/>
          <ac:grpSpMkLst>
            <pc:docMk/>
            <pc:sldMk cId="3174905281" sldId="288"/>
            <ac:grpSpMk id="29" creationId="{383C2651-AE0C-4AE4-8725-E2F9414FE219}"/>
          </ac:grpSpMkLst>
        </pc:grpChg>
        <pc:grpChg chg="add">
          <ac:chgData name="Anna D'Amico" userId="d80829f6-8c36-4d16-9b99-e05fa4923ce8" providerId="ADAL" clId="{DB1BB848-C957-45B6-95E4-8D0FB8BEB4FA}" dt="2023-01-04T19:46:37.667" v="256" actId="26606"/>
          <ac:grpSpMkLst>
            <pc:docMk/>
            <pc:sldMk cId="3174905281" sldId="288"/>
            <ac:grpSpMk id="40" creationId="{57A28182-58A5-4DBB-8F64-BD944BCA8154}"/>
          </ac:grpSpMkLst>
        </pc:grpChg>
        <pc:picChg chg="add mod">
          <ac:chgData name="Anna D'Amico" userId="d80829f6-8c36-4d16-9b99-e05fa4923ce8" providerId="ADAL" clId="{DB1BB848-C957-45B6-95E4-8D0FB8BEB4FA}" dt="2023-01-04T19:46:47.610" v="259" actId="14100"/>
          <ac:picMkLst>
            <pc:docMk/>
            <pc:sldMk cId="3174905281" sldId="288"/>
            <ac:picMk id="18" creationId="{55386E36-B2D3-4A1C-BAB6-0FDCA63D7B40}"/>
          </ac:picMkLst>
        </pc:picChg>
      </pc:sldChg>
      <pc:sldChg chg="addSp delSp modSp add mod">
        <pc:chgData name="Anna D'Amico" userId="d80829f6-8c36-4d16-9b99-e05fa4923ce8" providerId="ADAL" clId="{DB1BB848-C957-45B6-95E4-8D0FB8BEB4FA}" dt="2023-01-04T19:48:41.041" v="276" actId="26606"/>
        <pc:sldMkLst>
          <pc:docMk/>
          <pc:sldMk cId="2879232326" sldId="289"/>
        </pc:sldMkLst>
        <pc:spChg chg="add mod">
          <ac:chgData name="Anna D'Amico" userId="d80829f6-8c36-4d16-9b99-e05fa4923ce8" providerId="ADAL" clId="{DB1BB848-C957-45B6-95E4-8D0FB8BEB4FA}" dt="2023-01-04T19:48:41.041" v="276" actId="26606"/>
          <ac:spMkLst>
            <pc:docMk/>
            <pc:sldMk cId="2879232326" sldId="289"/>
            <ac:spMk id="3" creationId="{1AE30BE8-DA55-4FE0-B25D-71E36BADC254}"/>
          </ac:spMkLst>
        </pc:spChg>
        <pc:spChg chg="del">
          <ac:chgData name="Anna D'Amico" userId="d80829f6-8c36-4d16-9b99-e05fa4923ce8" providerId="ADAL" clId="{DB1BB848-C957-45B6-95E4-8D0FB8BEB4FA}" dt="2023-01-04T19:40:16.318" v="72" actId="478"/>
          <ac:spMkLst>
            <pc:docMk/>
            <pc:sldMk cId="2879232326" sldId="289"/>
            <ac:spMk id="17" creationId="{8D5DD2DF-ED33-49BC-9AE8-76C72C510A28}"/>
          </ac:spMkLst>
        </pc:spChg>
        <pc:spChg chg="del">
          <ac:chgData name="Anna D'Amico" userId="d80829f6-8c36-4d16-9b99-e05fa4923ce8" providerId="ADAL" clId="{DB1BB848-C957-45B6-95E4-8D0FB8BEB4FA}" dt="2023-01-04T19:48:41.041" v="276" actId="26606"/>
          <ac:spMkLst>
            <pc:docMk/>
            <pc:sldMk cId="2879232326" sldId="289"/>
            <ac:spMk id="19" creationId="{23D09407-53BC-485E-B4CE-BC5E4FC4B25B}"/>
          </ac:spMkLst>
        </pc:spChg>
        <pc:spChg chg="del mod">
          <ac:chgData name="Anna D'Amico" userId="d80829f6-8c36-4d16-9b99-e05fa4923ce8" providerId="ADAL" clId="{DB1BB848-C957-45B6-95E4-8D0FB8BEB4FA}" dt="2023-01-04T19:40:20.810" v="74" actId="478"/>
          <ac:spMkLst>
            <pc:docMk/>
            <pc:sldMk cId="2879232326" sldId="289"/>
            <ac:spMk id="20" creationId="{FA2ABAAD-2FCD-4FF7-84EA-C682F7AB1271}"/>
          </ac:spMkLst>
        </pc:spChg>
        <pc:spChg chg="del">
          <ac:chgData name="Anna D'Amico" userId="d80829f6-8c36-4d16-9b99-e05fa4923ce8" providerId="ADAL" clId="{DB1BB848-C957-45B6-95E4-8D0FB8BEB4FA}" dt="2023-01-04T19:48:41.041" v="276" actId="26606"/>
          <ac:spMkLst>
            <pc:docMk/>
            <pc:sldMk cId="2879232326" sldId="289"/>
            <ac:spMk id="21" creationId="{921DB988-49FC-4608-B0A2-E2F3A4019041}"/>
          </ac:spMkLst>
        </pc:spChg>
        <pc:spChg chg="add del mod">
          <ac:chgData name="Anna D'Amico" userId="d80829f6-8c36-4d16-9b99-e05fa4923ce8" providerId="ADAL" clId="{DB1BB848-C957-45B6-95E4-8D0FB8BEB4FA}" dt="2023-01-04T19:47:10.668" v="262" actId="26606"/>
          <ac:spMkLst>
            <pc:docMk/>
            <pc:sldMk cId="2879232326" sldId="289"/>
            <ac:spMk id="22" creationId="{1C9D149B-2769-41DA-92DB-5E7915CBCBFD}"/>
          </ac:spMkLst>
        </pc:spChg>
        <pc:spChg chg="add">
          <ac:chgData name="Anna D'Amico" userId="d80829f6-8c36-4d16-9b99-e05fa4923ce8" providerId="ADAL" clId="{DB1BB848-C957-45B6-95E4-8D0FB8BEB4FA}" dt="2023-01-04T19:48:41.041" v="276" actId="26606"/>
          <ac:spMkLst>
            <pc:docMk/>
            <pc:sldMk cId="2879232326" sldId="289"/>
            <ac:spMk id="40" creationId="{08E89D5E-1885-4160-AC77-CC471DD1D0DB}"/>
          </ac:spMkLst>
        </pc:spChg>
        <pc:grpChg chg="del">
          <ac:chgData name="Anna D'Amico" userId="d80829f6-8c36-4d16-9b99-e05fa4923ce8" providerId="ADAL" clId="{DB1BB848-C957-45B6-95E4-8D0FB8BEB4FA}" dt="2023-01-04T19:48:41.041" v="276" actId="26606"/>
          <ac:grpSpMkLst>
            <pc:docMk/>
            <pc:sldMk cId="2879232326" sldId="289"/>
            <ac:grpSpMk id="23" creationId="{E9B930FD-8671-4C4C-ADCF-73AC1D0CD417}"/>
          </ac:grpSpMkLst>
        </pc:grpChg>
        <pc:grpChg chg="del">
          <ac:chgData name="Anna D'Amico" userId="d80829f6-8c36-4d16-9b99-e05fa4923ce8" providerId="ADAL" clId="{DB1BB848-C957-45B6-95E4-8D0FB8BEB4FA}" dt="2023-01-04T19:48:41.041" v="276" actId="26606"/>
          <ac:grpSpMkLst>
            <pc:docMk/>
            <pc:sldMk cId="2879232326" sldId="289"/>
            <ac:grpSpMk id="29" creationId="{383C2651-AE0C-4AE4-8725-E2F9414FE219}"/>
          </ac:grpSpMkLst>
        </pc:grpChg>
        <pc:graphicFrameChg chg="add mod modGraphic">
          <ac:chgData name="Anna D'Amico" userId="d80829f6-8c36-4d16-9b99-e05fa4923ce8" providerId="ADAL" clId="{DB1BB848-C957-45B6-95E4-8D0FB8BEB4FA}" dt="2023-01-04T19:48:41.041" v="276" actId="26606"/>
          <ac:graphicFrameMkLst>
            <pc:docMk/>
            <pc:sldMk cId="2879232326" sldId="289"/>
            <ac:graphicFrameMk id="35" creationId="{CAE8A2C2-B697-69EA-36D6-536484676236}"/>
          </ac:graphicFrameMkLst>
        </pc:graphicFrameChg>
        <pc:picChg chg="del mod">
          <ac:chgData name="Anna D'Amico" userId="d80829f6-8c36-4d16-9b99-e05fa4923ce8" providerId="ADAL" clId="{DB1BB848-C957-45B6-95E4-8D0FB8BEB4FA}" dt="2023-01-04T19:40:11.296" v="71" actId="478"/>
          <ac:picMkLst>
            <pc:docMk/>
            <pc:sldMk cId="2879232326" sldId="289"/>
            <ac:picMk id="18" creationId="{55386E36-B2D3-4A1C-BAB6-0FDCA63D7B40}"/>
          </ac:picMkLst>
        </pc:picChg>
        <pc:cxnChg chg="add">
          <ac:chgData name="Anna D'Amico" userId="d80829f6-8c36-4d16-9b99-e05fa4923ce8" providerId="ADAL" clId="{DB1BB848-C957-45B6-95E4-8D0FB8BEB4FA}" dt="2023-01-04T19:48:41.041" v="276" actId="26606"/>
          <ac:cxnSpMkLst>
            <pc:docMk/>
            <pc:sldMk cId="2879232326" sldId="289"/>
            <ac:cxnSpMk id="42" creationId="{550D2BD1-98F9-412D-905B-3A843EF4078B}"/>
          </ac:cxnSpMkLst>
        </pc:cxnChg>
      </pc:sldChg>
      <pc:sldChg chg="addSp delSp modSp add mod ord setBg addAnim setClrOvrMap modNotesTx">
        <pc:chgData name="Anna D'Amico" userId="d80829f6-8c36-4d16-9b99-e05fa4923ce8" providerId="ADAL" clId="{DB1BB848-C957-45B6-95E4-8D0FB8BEB4FA}" dt="2023-01-04T19:51:34.922" v="295" actId="113"/>
        <pc:sldMkLst>
          <pc:docMk/>
          <pc:sldMk cId="1690189846" sldId="290"/>
        </pc:sldMkLst>
        <pc:spChg chg="mod">
          <ac:chgData name="Anna D'Amico" userId="d80829f6-8c36-4d16-9b99-e05fa4923ce8" providerId="ADAL" clId="{DB1BB848-C957-45B6-95E4-8D0FB8BEB4FA}" dt="2023-01-04T19:51:34.922" v="295" actId="113"/>
          <ac:spMkLst>
            <pc:docMk/>
            <pc:sldMk cId="1690189846" sldId="290"/>
            <ac:spMk id="2" creationId="{3771ACAC-B2EC-4D0E-9816-A18CE50A23D0}"/>
          </ac:spMkLst>
        </pc:spChg>
        <pc:spChg chg="add del mod">
          <ac:chgData name="Anna D'Amico" userId="d80829f6-8c36-4d16-9b99-e05fa4923ce8" providerId="ADAL" clId="{DB1BB848-C957-45B6-95E4-8D0FB8BEB4FA}" dt="2023-01-04T19:42:33.621" v="209" actId="478"/>
          <ac:spMkLst>
            <pc:docMk/>
            <pc:sldMk cId="1690189846" sldId="290"/>
            <ac:spMk id="4" creationId="{A344EEEA-C9D6-4F18-BE6E-5CF82143AFE3}"/>
          </ac:spMkLst>
        </pc:spChg>
        <pc:spChg chg="del">
          <ac:chgData name="Anna D'Amico" userId="d80829f6-8c36-4d16-9b99-e05fa4923ce8" providerId="ADAL" clId="{DB1BB848-C957-45B6-95E4-8D0FB8BEB4FA}" dt="2023-01-04T19:44:16.971" v="237" actId="26606"/>
          <ac:spMkLst>
            <pc:docMk/>
            <pc:sldMk cId="1690189846" sldId="290"/>
            <ac:spMk id="10" creationId="{1D63C574-BFD2-41A1-A567-B0C3CC7FDD4F}"/>
          </ac:spMkLst>
        </pc:spChg>
        <pc:spChg chg="del">
          <ac:chgData name="Anna D'Amico" userId="d80829f6-8c36-4d16-9b99-e05fa4923ce8" providerId="ADAL" clId="{DB1BB848-C957-45B6-95E4-8D0FB8BEB4FA}" dt="2023-01-04T19:44:16.971" v="237" actId="26606"/>
          <ac:spMkLst>
            <pc:docMk/>
            <pc:sldMk cId="1690189846" sldId="290"/>
            <ac:spMk id="12" creationId="{E2A46BAB-8C31-42B2-90E8-B26DD3E81D37}"/>
          </ac:spMkLst>
        </pc:spChg>
        <pc:spChg chg="add">
          <ac:chgData name="Anna D'Amico" userId="d80829f6-8c36-4d16-9b99-e05fa4923ce8" providerId="ADAL" clId="{DB1BB848-C957-45B6-95E4-8D0FB8BEB4FA}" dt="2023-01-04T19:44:16.971" v="237" actId="26606"/>
          <ac:spMkLst>
            <pc:docMk/>
            <pc:sldMk cId="1690189846" sldId="290"/>
            <ac:spMk id="30" creationId="{E49CC64F-7275-4E33-961B-0C5CDC439875}"/>
          </ac:spMkLst>
        </pc:spChg>
        <pc:grpChg chg="del">
          <ac:chgData name="Anna D'Amico" userId="d80829f6-8c36-4d16-9b99-e05fa4923ce8" providerId="ADAL" clId="{DB1BB848-C957-45B6-95E4-8D0FB8BEB4FA}" dt="2023-01-04T19:44:16.971" v="237" actId="26606"/>
          <ac:grpSpMkLst>
            <pc:docMk/>
            <pc:sldMk cId="1690189846" sldId="290"/>
            <ac:grpSpMk id="14" creationId="{B3F7A3C7-0737-4E57-B30E-8EEFE638B401}"/>
          </ac:grpSpMkLst>
        </pc:grpChg>
        <pc:grpChg chg="del">
          <ac:chgData name="Anna D'Amico" userId="d80829f6-8c36-4d16-9b99-e05fa4923ce8" providerId="ADAL" clId="{DB1BB848-C957-45B6-95E4-8D0FB8BEB4FA}" dt="2023-01-04T19:44:16.971" v="237" actId="26606"/>
          <ac:grpSpMkLst>
            <pc:docMk/>
            <pc:sldMk cId="1690189846" sldId="290"/>
            <ac:grpSpMk id="18" creationId="{43F5E015-E085-4624-B431-B42414448684}"/>
          </ac:grpSpMkLst>
        </pc:grpChg>
        <pc:picChg chg="del">
          <ac:chgData name="Anna D'Amico" userId="d80829f6-8c36-4d16-9b99-e05fa4923ce8" providerId="ADAL" clId="{DB1BB848-C957-45B6-95E4-8D0FB8BEB4FA}" dt="2023-01-04T19:42:18.667" v="207" actId="478"/>
          <ac:picMkLst>
            <pc:docMk/>
            <pc:sldMk cId="1690189846" sldId="290"/>
            <ac:picMk id="6" creationId="{BE8591CF-D5D9-41AB-B188-5CAAB75D084C}"/>
          </ac:picMkLst>
        </pc:picChg>
        <pc:picChg chg="add mod">
          <ac:chgData name="Anna D'Amico" userId="d80829f6-8c36-4d16-9b99-e05fa4923ce8" providerId="ADAL" clId="{DB1BB848-C957-45B6-95E4-8D0FB8BEB4FA}" dt="2023-01-04T19:44:16.971" v="237" actId="26606"/>
          <ac:picMkLst>
            <pc:docMk/>
            <pc:sldMk cId="1690189846" sldId="290"/>
            <ac:picMk id="7" creationId="{1B3589E7-F7BA-44DC-8711-0DD33A14FAEC}"/>
          </ac:picMkLst>
        </pc:picChg>
      </pc:sldChg>
      <pc:sldChg chg="addSp delSp modSp add mod ord">
        <pc:chgData name="Anna D'Amico" userId="d80829f6-8c36-4d16-9b99-e05fa4923ce8" providerId="ADAL" clId="{DB1BB848-C957-45B6-95E4-8D0FB8BEB4FA}" dt="2023-01-04T19:52:07.193" v="297" actId="207"/>
        <pc:sldMkLst>
          <pc:docMk/>
          <pc:sldMk cId="1947272577" sldId="291"/>
        </pc:sldMkLst>
        <pc:spChg chg="mod ord">
          <ac:chgData name="Anna D'Amico" userId="d80829f6-8c36-4d16-9b99-e05fa4923ce8" providerId="ADAL" clId="{DB1BB848-C957-45B6-95E4-8D0FB8BEB4FA}" dt="2023-01-04T19:51:06.941" v="292" actId="26606"/>
          <ac:spMkLst>
            <pc:docMk/>
            <pc:sldMk cId="1947272577" sldId="291"/>
            <ac:spMk id="3" creationId="{1AE30BE8-DA55-4FE0-B25D-71E36BADC254}"/>
          </ac:spMkLst>
        </pc:spChg>
        <pc:spChg chg="add mod">
          <ac:chgData name="Anna D'Amico" userId="d80829f6-8c36-4d16-9b99-e05fa4923ce8" providerId="ADAL" clId="{DB1BB848-C957-45B6-95E4-8D0FB8BEB4FA}" dt="2023-01-04T19:52:07.193" v="297" actId="207"/>
          <ac:spMkLst>
            <pc:docMk/>
            <pc:sldMk cId="1947272577" sldId="291"/>
            <ac:spMk id="7" creationId="{7290ADB8-17B5-4257-B7A4-8C15F269B646}"/>
          </ac:spMkLst>
        </pc:spChg>
        <pc:spChg chg="add del">
          <ac:chgData name="Anna D'Amico" userId="d80829f6-8c36-4d16-9b99-e05fa4923ce8" providerId="ADAL" clId="{DB1BB848-C957-45B6-95E4-8D0FB8BEB4FA}" dt="2023-01-04T19:51:06.941" v="292" actId="26606"/>
          <ac:spMkLst>
            <pc:docMk/>
            <pc:sldMk cId="1947272577" sldId="291"/>
            <ac:spMk id="40" creationId="{08E89D5E-1885-4160-AC77-CC471DD1D0DB}"/>
          </ac:spMkLst>
        </pc:spChg>
        <pc:spChg chg="add del">
          <ac:chgData name="Anna D'Amico" userId="d80829f6-8c36-4d16-9b99-e05fa4923ce8" providerId="ADAL" clId="{DB1BB848-C957-45B6-95E4-8D0FB8BEB4FA}" dt="2023-01-04T19:51:03.078" v="290" actId="26606"/>
          <ac:spMkLst>
            <pc:docMk/>
            <pc:sldMk cId="1947272577" sldId="291"/>
            <ac:spMk id="47" creationId="{88294908-8B00-4F58-BBBA-20F71A40AA9E}"/>
          </ac:spMkLst>
        </pc:spChg>
        <pc:spChg chg="add del">
          <ac:chgData name="Anna D'Amico" userId="d80829f6-8c36-4d16-9b99-e05fa4923ce8" providerId="ADAL" clId="{DB1BB848-C957-45B6-95E4-8D0FB8BEB4FA}" dt="2023-01-04T19:51:03.078" v="290" actId="26606"/>
          <ac:spMkLst>
            <pc:docMk/>
            <pc:sldMk cId="1947272577" sldId="291"/>
            <ac:spMk id="49" creationId="{4364C879-1404-4203-8E9D-CC5DE0A621A2}"/>
          </ac:spMkLst>
        </pc:spChg>
        <pc:spChg chg="add del">
          <ac:chgData name="Anna D'Amico" userId="d80829f6-8c36-4d16-9b99-e05fa4923ce8" providerId="ADAL" clId="{DB1BB848-C957-45B6-95E4-8D0FB8BEB4FA}" dt="2023-01-04T19:51:03.078" v="290" actId="26606"/>
          <ac:spMkLst>
            <pc:docMk/>
            <pc:sldMk cId="1947272577" sldId="291"/>
            <ac:spMk id="51" creationId="{84617302-4B0D-4351-A6BB-6F0930D943AC}"/>
          </ac:spMkLst>
        </pc:spChg>
        <pc:spChg chg="add del">
          <ac:chgData name="Anna D'Amico" userId="d80829f6-8c36-4d16-9b99-e05fa4923ce8" providerId="ADAL" clId="{DB1BB848-C957-45B6-95E4-8D0FB8BEB4FA}" dt="2023-01-04T19:51:03.078" v="290" actId="26606"/>
          <ac:spMkLst>
            <pc:docMk/>
            <pc:sldMk cId="1947272577" sldId="291"/>
            <ac:spMk id="53" creationId="{DA2C7802-C2E0-4218-8F89-8DD7CCD2CD1C}"/>
          </ac:spMkLst>
        </pc:spChg>
        <pc:spChg chg="add del">
          <ac:chgData name="Anna D'Amico" userId="d80829f6-8c36-4d16-9b99-e05fa4923ce8" providerId="ADAL" clId="{DB1BB848-C957-45B6-95E4-8D0FB8BEB4FA}" dt="2023-01-04T19:51:03.078" v="290" actId="26606"/>
          <ac:spMkLst>
            <pc:docMk/>
            <pc:sldMk cId="1947272577" sldId="291"/>
            <ac:spMk id="55" creationId="{A6D7111A-21E5-4EE9-8A78-10E5530F0116}"/>
          </ac:spMkLst>
        </pc:spChg>
        <pc:spChg chg="add del">
          <ac:chgData name="Anna D'Amico" userId="d80829f6-8c36-4d16-9b99-e05fa4923ce8" providerId="ADAL" clId="{DB1BB848-C957-45B6-95E4-8D0FB8BEB4FA}" dt="2023-01-04T19:51:03.078" v="290" actId="26606"/>
          <ac:spMkLst>
            <pc:docMk/>
            <pc:sldMk cId="1947272577" sldId="291"/>
            <ac:spMk id="57" creationId="{A3969E80-A77B-49FC-9122-D89AFD5EE118}"/>
          </ac:spMkLst>
        </pc:spChg>
        <pc:spChg chg="add del">
          <ac:chgData name="Anna D'Amico" userId="d80829f6-8c36-4d16-9b99-e05fa4923ce8" providerId="ADAL" clId="{DB1BB848-C957-45B6-95E4-8D0FB8BEB4FA}" dt="2023-01-04T19:51:03.078" v="290" actId="26606"/>
          <ac:spMkLst>
            <pc:docMk/>
            <pc:sldMk cId="1947272577" sldId="291"/>
            <ac:spMk id="59" creationId="{1849CA57-76BD-4CF2-80BA-D7A46A01B7B1}"/>
          </ac:spMkLst>
        </pc:spChg>
        <pc:spChg chg="add del">
          <ac:chgData name="Anna D'Amico" userId="d80829f6-8c36-4d16-9b99-e05fa4923ce8" providerId="ADAL" clId="{DB1BB848-C957-45B6-95E4-8D0FB8BEB4FA}" dt="2023-01-04T19:51:03.078" v="290" actId="26606"/>
          <ac:spMkLst>
            <pc:docMk/>
            <pc:sldMk cId="1947272577" sldId="291"/>
            <ac:spMk id="61" creationId="{35E9085E-E730-4768-83D4-6CB7E9897153}"/>
          </ac:spMkLst>
        </pc:spChg>
        <pc:spChg chg="add del">
          <ac:chgData name="Anna D'Amico" userId="d80829f6-8c36-4d16-9b99-e05fa4923ce8" providerId="ADAL" clId="{DB1BB848-C957-45B6-95E4-8D0FB8BEB4FA}" dt="2023-01-04T19:51:03.078" v="290" actId="26606"/>
          <ac:spMkLst>
            <pc:docMk/>
            <pc:sldMk cId="1947272577" sldId="291"/>
            <ac:spMk id="63" creationId="{973272FE-A474-4CAE-8CA2-BCC8B476C3F4}"/>
          </ac:spMkLst>
        </pc:spChg>
        <pc:spChg chg="add del">
          <ac:chgData name="Anna D'Amico" userId="d80829f6-8c36-4d16-9b99-e05fa4923ce8" providerId="ADAL" clId="{DB1BB848-C957-45B6-95E4-8D0FB8BEB4FA}" dt="2023-01-04T19:51:03.078" v="290" actId="26606"/>
          <ac:spMkLst>
            <pc:docMk/>
            <pc:sldMk cId="1947272577" sldId="291"/>
            <ac:spMk id="65" creationId="{E07981EA-05A6-437C-88D7-B377B92B031D}"/>
          </ac:spMkLst>
        </pc:spChg>
        <pc:spChg chg="add del">
          <ac:chgData name="Anna D'Amico" userId="d80829f6-8c36-4d16-9b99-e05fa4923ce8" providerId="ADAL" clId="{DB1BB848-C957-45B6-95E4-8D0FB8BEB4FA}" dt="2023-01-04T19:51:03.078" v="290" actId="26606"/>
          <ac:spMkLst>
            <pc:docMk/>
            <pc:sldMk cId="1947272577" sldId="291"/>
            <ac:spMk id="67" creationId="{15E3C750-986E-4769-B1AE-49289FBEE757}"/>
          </ac:spMkLst>
        </pc:spChg>
        <pc:spChg chg="add del">
          <ac:chgData name="Anna D'Amico" userId="d80829f6-8c36-4d16-9b99-e05fa4923ce8" providerId="ADAL" clId="{DB1BB848-C957-45B6-95E4-8D0FB8BEB4FA}" dt="2023-01-04T19:51:06.941" v="292" actId="26606"/>
          <ac:spMkLst>
            <pc:docMk/>
            <pc:sldMk cId="1947272577" sldId="291"/>
            <ac:spMk id="69" creationId="{69D184B2-2226-4E31-BCCB-444330767440}"/>
          </ac:spMkLst>
        </pc:spChg>
        <pc:spChg chg="add del">
          <ac:chgData name="Anna D'Amico" userId="d80829f6-8c36-4d16-9b99-e05fa4923ce8" providerId="ADAL" clId="{DB1BB848-C957-45B6-95E4-8D0FB8BEB4FA}" dt="2023-01-04T19:51:06.941" v="292" actId="26606"/>
          <ac:spMkLst>
            <pc:docMk/>
            <pc:sldMk cId="1947272577" sldId="291"/>
            <ac:spMk id="70" creationId="{1AC4D4E3-486A-464A-8EC8-D44881097267}"/>
          </ac:spMkLst>
        </pc:spChg>
        <pc:spChg chg="add del">
          <ac:chgData name="Anna D'Amico" userId="d80829f6-8c36-4d16-9b99-e05fa4923ce8" providerId="ADAL" clId="{DB1BB848-C957-45B6-95E4-8D0FB8BEB4FA}" dt="2023-01-04T19:51:06.941" v="292" actId="26606"/>
          <ac:spMkLst>
            <pc:docMk/>
            <pc:sldMk cId="1947272577" sldId="291"/>
            <ac:spMk id="71" creationId="{864DE13E-58EB-4475-B79C-0D4FC651239B}"/>
          </ac:spMkLst>
        </pc:spChg>
        <pc:graphicFrameChg chg="del">
          <ac:chgData name="Anna D'Amico" userId="d80829f6-8c36-4d16-9b99-e05fa4923ce8" providerId="ADAL" clId="{DB1BB848-C957-45B6-95E4-8D0FB8BEB4FA}" dt="2023-01-04T19:50:24.552" v="286" actId="478"/>
          <ac:graphicFrameMkLst>
            <pc:docMk/>
            <pc:sldMk cId="1947272577" sldId="291"/>
            <ac:graphicFrameMk id="35" creationId="{CAE8A2C2-B697-69EA-36D6-536484676236}"/>
          </ac:graphicFrameMkLst>
        </pc:graphicFrameChg>
        <pc:cxnChg chg="add del">
          <ac:chgData name="Anna D'Amico" userId="d80829f6-8c36-4d16-9b99-e05fa4923ce8" providerId="ADAL" clId="{DB1BB848-C957-45B6-95E4-8D0FB8BEB4FA}" dt="2023-01-04T19:51:06.941" v="292" actId="26606"/>
          <ac:cxnSpMkLst>
            <pc:docMk/>
            <pc:sldMk cId="1947272577" sldId="291"/>
            <ac:cxnSpMk id="42" creationId="{550D2BD1-98F9-412D-905B-3A843EF4078B}"/>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8419FC-7FC5-4004-9CF3-058DC74ADE0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2016B2B-9C60-4566-AAA2-C14006E0C0E8}">
      <dgm:prSet/>
      <dgm:spPr/>
      <dgm:t>
        <a:bodyPr/>
        <a:lstStyle/>
        <a:p>
          <a:pPr>
            <a:lnSpc>
              <a:spcPct val="100000"/>
            </a:lnSpc>
          </a:pPr>
          <a:r>
            <a:rPr lang="en-US" dirty="0"/>
            <a:t>Reflect</a:t>
          </a:r>
        </a:p>
      </dgm:t>
    </dgm:pt>
    <dgm:pt modelId="{E92957D5-DAE0-4432-95DC-072AB8E56E95}" type="parTrans" cxnId="{8742DBCC-2C32-4BA3-8264-4FB44F500F00}">
      <dgm:prSet/>
      <dgm:spPr/>
      <dgm:t>
        <a:bodyPr/>
        <a:lstStyle/>
        <a:p>
          <a:endParaRPr lang="en-US"/>
        </a:p>
      </dgm:t>
    </dgm:pt>
    <dgm:pt modelId="{E4C9FE36-AF31-4F36-94B4-A04670531C22}" type="sibTrans" cxnId="{8742DBCC-2C32-4BA3-8264-4FB44F500F00}">
      <dgm:prSet/>
      <dgm:spPr/>
      <dgm:t>
        <a:bodyPr/>
        <a:lstStyle/>
        <a:p>
          <a:endParaRPr lang="en-US"/>
        </a:p>
      </dgm:t>
    </dgm:pt>
    <dgm:pt modelId="{374B8328-320B-4A37-8F7C-3536B358EBBA}">
      <dgm:prSet/>
      <dgm:spPr/>
      <dgm:t>
        <a:bodyPr/>
        <a:lstStyle/>
        <a:p>
          <a:pPr>
            <a:lnSpc>
              <a:spcPct val="100000"/>
            </a:lnSpc>
          </a:pPr>
          <a:r>
            <a:rPr lang="en-US"/>
            <a:t>Recognize challenges</a:t>
          </a:r>
        </a:p>
      </dgm:t>
    </dgm:pt>
    <dgm:pt modelId="{3C4736B0-5438-4DDF-8D10-F10335506198}" type="parTrans" cxnId="{FF250EA1-4429-4650-A14F-08FB5E708148}">
      <dgm:prSet/>
      <dgm:spPr/>
      <dgm:t>
        <a:bodyPr/>
        <a:lstStyle/>
        <a:p>
          <a:endParaRPr lang="en-US"/>
        </a:p>
      </dgm:t>
    </dgm:pt>
    <dgm:pt modelId="{2C50CC66-4C1B-4027-A0C9-3F1F5AC26002}" type="sibTrans" cxnId="{FF250EA1-4429-4650-A14F-08FB5E708148}">
      <dgm:prSet/>
      <dgm:spPr/>
      <dgm:t>
        <a:bodyPr/>
        <a:lstStyle/>
        <a:p>
          <a:endParaRPr lang="en-US"/>
        </a:p>
      </dgm:t>
    </dgm:pt>
    <dgm:pt modelId="{0AF4BF48-F395-4E18-809C-C97E5082F2D4}">
      <dgm:prSet/>
      <dgm:spPr/>
      <dgm:t>
        <a:bodyPr/>
        <a:lstStyle/>
        <a:p>
          <a:pPr>
            <a:lnSpc>
              <a:spcPct val="100000"/>
            </a:lnSpc>
          </a:pPr>
          <a:r>
            <a:rPr lang="en-US"/>
            <a:t>Practice</a:t>
          </a:r>
        </a:p>
      </dgm:t>
    </dgm:pt>
    <dgm:pt modelId="{5F34A226-F633-46F1-8791-A23BBE62FEC5}" type="parTrans" cxnId="{B802B342-8E79-495F-AFFC-5D9E29AF9445}">
      <dgm:prSet/>
      <dgm:spPr/>
      <dgm:t>
        <a:bodyPr/>
        <a:lstStyle/>
        <a:p>
          <a:endParaRPr lang="en-US"/>
        </a:p>
      </dgm:t>
    </dgm:pt>
    <dgm:pt modelId="{AA3873F9-0112-4B23-A82A-DA1C7A792094}" type="sibTrans" cxnId="{B802B342-8E79-495F-AFFC-5D9E29AF9445}">
      <dgm:prSet/>
      <dgm:spPr/>
      <dgm:t>
        <a:bodyPr/>
        <a:lstStyle/>
        <a:p>
          <a:endParaRPr lang="en-US"/>
        </a:p>
      </dgm:t>
    </dgm:pt>
    <dgm:pt modelId="{CD12908A-7E80-42CA-B9CF-B0A274B70DA8}" type="pres">
      <dgm:prSet presAssocID="{078419FC-7FC5-4004-9CF3-058DC74ADE04}" presName="root" presStyleCnt="0">
        <dgm:presLayoutVars>
          <dgm:dir/>
          <dgm:resizeHandles val="exact"/>
        </dgm:presLayoutVars>
      </dgm:prSet>
      <dgm:spPr/>
    </dgm:pt>
    <dgm:pt modelId="{B4B0FD16-EE3A-47FC-AE69-8D6EE2F5025F}" type="pres">
      <dgm:prSet presAssocID="{52016B2B-9C60-4566-AAA2-C14006E0C0E8}" presName="compNode" presStyleCnt="0"/>
      <dgm:spPr/>
    </dgm:pt>
    <dgm:pt modelId="{25D8CECC-7144-4C29-BDE8-638763474F34}" type="pres">
      <dgm:prSet presAssocID="{52016B2B-9C60-4566-AAA2-C14006E0C0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C59B20DC-E245-4A6C-ABC1-FC9C591D7DD4}" type="pres">
      <dgm:prSet presAssocID="{52016B2B-9C60-4566-AAA2-C14006E0C0E8}" presName="spaceRect" presStyleCnt="0"/>
      <dgm:spPr/>
    </dgm:pt>
    <dgm:pt modelId="{B0E0FA81-9A9E-4DE6-B45D-E28D6B54C0F2}" type="pres">
      <dgm:prSet presAssocID="{52016B2B-9C60-4566-AAA2-C14006E0C0E8}" presName="textRect" presStyleLbl="revTx" presStyleIdx="0" presStyleCnt="3">
        <dgm:presLayoutVars>
          <dgm:chMax val="1"/>
          <dgm:chPref val="1"/>
        </dgm:presLayoutVars>
      </dgm:prSet>
      <dgm:spPr/>
    </dgm:pt>
    <dgm:pt modelId="{15E1E1B3-6015-41ED-B9AA-A36F2389C4E9}" type="pres">
      <dgm:prSet presAssocID="{E4C9FE36-AF31-4F36-94B4-A04670531C22}" presName="sibTrans" presStyleCnt="0"/>
      <dgm:spPr/>
    </dgm:pt>
    <dgm:pt modelId="{E9FD1520-D929-4D24-B82A-9D08DA73CDC0}" type="pres">
      <dgm:prSet presAssocID="{374B8328-320B-4A37-8F7C-3536B358EBBA}" presName="compNode" presStyleCnt="0"/>
      <dgm:spPr/>
    </dgm:pt>
    <dgm:pt modelId="{36F18B26-0725-4596-9911-BB8179C40BFE}" type="pres">
      <dgm:prSet presAssocID="{374B8328-320B-4A37-8F7C-3536B358EBB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E065B8F-E2F1-4FF5-AF28-7D10F2BC7BB1}" type="pres">
      <dgm:prSet presAssocID="{374B8328-320B-4A37-8F7C-3536B358EBBA}" presName="spaceRect" presStyleCnt="0"/>
      <dgm:spPr/>
    </dgm:pt>
    <dgm:pt modelId="{7454ED55-3358-4764-8D61-313F16DC3D6E}" type="pres">
      <dgm:prSet presAssocID="{374B8328-320B-4A37-8F7C-3536B358EBBA}" presName="textRect" presStyleLbl="revTx" presStyleIdx="1" presStyleCnt="3">
        <dgm:presLayoutVars>
          <dgm:chMax val="1"/>
          <dgm:chPref val="1"/>
        </dgm:presLayoutVars>
      </dgm:prSet>
      <dgm:spPr/>
    </dgm:pt>
    <dgm:pt modelId="{8F920D68-454F-44BA-9DDE-7D9E157E61D4}" type="pres">
      <dgm:prSet presAssocID="{2C50CC66-4C1B-4027-A0C9-3F1F5AC26002}" presName="sibTrans" presStyleCnt="0"/>
      <dgm:spPr/>
    </dgm:pt>
    <dgm:pt modelId="{D3AFB0A5-AD10-454E-97A4-BBA841997AA4}" type="pres">
      <dgm:prSet presAssocID="{0AF4BF48-F395-4E18-809C-C97E5082F2D4}" presName="compNode" presStyleCnt="0"/>
      <dgm:spPr/>
    </dgm:pt>
    <dgm:pt modelId="{A225FA1D-948C-4362-9678-549A075FE9C8}" type="pres">
      <dgm:prSet presAssocID="{0AF4BF48-F395-4E18-809C-C97E5082F2D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2119278D-597B-49A6-974C-95C227C95703}" type="pres">
      <dgm:prSet presAssocID="{0AF4BF48-F395-4E18-809C-C97E5082F2D4}" presName="spaceRect" presStyleCnt="0"/>
      <dgm:spPr/>
    </dgm:pt>
    <dgm:pt modelId="{0FE66D8D-A05C-44AB-869E-069CE152CA20}" type="pres">
      <dgm:prSet presAssocID="{0AF4BF48-F395-4E18-809C-C97E5082F2D4}" presName="textRect" presStyleLbl="revTx" presStyleIdx="2" presStyleCnt="3">
        <dgm:presLayoutVars>
          <dgm:chMax val="1"/>
          <dgm:chPref val="1"/>
        </dgm:presLayoutVars>
      </dgm:prSet>
      <dgm:spPr/>
    </dgm:pt>
  </dgm:ptLst>
  <dgm:cxnLst>
    <dgm:cxn modelId="{CE8F5213-5A37-4EF7-A181-C30310A86E05}" type="presOf" srcId="{374B8328-320B-4A37-8F7C-3536B358EBBA}" destId="{7454ED55-3358-4764-8D61-313F16DC3D6E}" srcOrd="0" destOrd="0" presId="urn:microsoft.com/office/officeart/2018/2/layout/IconLabelList"/>
    <dgm:cxn modelId="{4E800024-66D8-4EFB-9B06-8AAA37355B26}" type="presOf" srcId="{52016B2B-9C60-4566-AAA2-C14006E0C0E8}" destId="{B0E0FA81-9A9E-4DE6-B45D-E28D6B54C0F2}" srcOrd="0" destOrd="0" presId="urn:microsoft.com/office/officeart/2018/2/layout/IconLabelList"/>
    <dgm:cxn modelId="{9387AE35-4813-4EA2-8A60-7F8A13914B9F}" type="presOf" srcId="{0AF4BF48-F395-4E18-809C-C97E5082F2D4}" destId="{0FE66D8D-A05C-44AB-869E-069CE152CA20}" srcOrd="0" destOrd="0" presId="urn:microsoft.com/office/officeart/2018/2/layout/IconLabelList"/>
    <dgm:cxn modelId="{B802B342-8E79-495F-AFFC-5D9E29AF9445}" srcId="{078419FC-7FC5-4004-9CF3-058DC74ADE04}" destId="{0AF4BF48-F395-4E18-809C-C97E5082F2D4}" srcOrd="2" destOrd="0" parTransId="{5F34A226-F633-46F1-8791-A23BBE62FEC5}" sibTransId="{AA3873F9-0112-4B23-A82A-DA1C7A792094}"/>
    <dgm:cxn modelId="{FF250EA1-4429-4650-A14F-08FB5E708148}" srcId="{078419FC-7FC5-4004-9CF3-058DC74ADE04}" destId="{374B8328-320B-4A37-8F7C-3536B358EBBA}" srcOrd="1" destOrd="0" parTransId="{3C4736B0-5438-4DDF-8D10-F10335506198}" sibTransId="{2C50CC66-4C1B-4027-A0C9-3F1F5AC26002}"/>
    <dgm:cxn modelId="{8742DBCC-2C32-4BA3-8264-4FB44F500F00}" srcId="{078419FC-7FC5-4004-9CF3-058DC74ADE04}" destId="{52016B2B-9C60-4566-AAA2-C14006E0C0E8}" srcOrd="0" destOrd="0" parTransId="{E92957D5-DAE0-4432-95DC-072AB8E56E95}" sibTransId="{E4C9FE36-AF31-4F36-94B4-A04670531C22}"/>
    <dgm:cxn modelId="{D2B76BFB-7F8F-4093-A35E-B36D2E913CEB}" type="presOf" srcId="{078419FC-7FC5-4004-9CF3-058DC74ADE04}" destId="{CD12908A-7E80-42CA-B9CF-B0A274B70DA8}" srcOrd="0" destOrd="0" presId="urn:microsoft.com/office/officeart/2018/2/layout/IconLabelList"/>
    <dgm:cxn modelId="{D3E9FE1C-CFFD-4E42-BB2B-1529A6E5321F}" type="presParOf" srcId="{CD12908A-7E80-42CA-B9CF-B0A274B70DA8}" destId="{B4B0FD16-EE3A-47FC-AE69-8D6EE2F5025F}" srcOrd="0" destOrd="0" presId="urn:microsoft.com/office/officeart/2018/2/layout/IconLabelList"/>
    <dgm:cxn modelId="{98D357B8-6300-4665-BED2-BFBFEEAE157A}" type="presParOf" srcId="{B4B0FD16-EE3A-47FC-AE69-8D6EE2F5025F}" destId="{25D8CECC-7144-4C29-BDE8-638763474F34}" srcOrd="0" destOrd="0" presId="urn:microsoft.com/office/officeart/2018/2/layout/IconLabelList"/>
    <dgm:cxn modelId="{7F04B263-E404-4ADB-BE43-3E864490DC39}" type="presParOf" srcId="{B4B0FD16-EE3A-47FC-AE69-8D6EE2F5025F}" destId="{C59B20DC-E245-4A6C-ABC1-FC9C591D7DD4}" srcOrd="1" destOrd="0" presId="urn:microsoft.com/office/officeart/2018/2/layout/IconLabelList"/>
    <dgm:cxn modelId="{387CE459-724E-47A6-AAB0-4653544F48BD}" type="presParOf" srcId="{B4B0FD16-EE3A-47FC-AE69-8D6EE2F5025F}" destId="{B0E0FA81-9A9E-4DE6-B45D-E28D6B54C0F2}" srcOrd="2" destOrd="0" presId="urn:microsoft.com/office/officeart/2018/2/layout/IconLabelList"/>
    <dgm:cxn modelId="{B62EF541-E463-483B-B26A-0F2CD9957D20}" type="presParOf" srcId="{CD12908A-7E80-42CA-B9CF-B0A274B70DA8}" destId="{15E1E1B3-6015-41ED-B9AA-A36F2389C4E9}" srcOrd="1" destOrd="0" presId="urn:microsoft.com/office/officeart/2018/2/layout/IconLabelList"/>
    <dgm:cxn modelId="{95A2B039-B318-4676-A619-E975B56B8E57}" type="presParOf" srcId="{CD12908A-7E80-42CA-B9CF-B0A274B70DA8}" destId="{E9FD1520-D929-4D24-B82A-9D08DA73CDC0}" srcOrd="2" destOrd="0" presId="urn:microsoft.com/office/officeart/2018/2/layout/IconLabelList"/>
    <dgm:cxn modelId="{3E5C91E7-8E68-4CBA-858E-D3BD909B042A}" type="presParOf" srcId="{E9FD1520-D929-4D24-B82A-9D08DA73CDC0}" destId="{36F18B26-0725-4596-9911-BB8179C40BFE}" srcOrd="0" destOrd="0" presId="urn:microsoft.com/office/officeart/2018/2/layout/IconLabelList"/>
    <dgm:cxn modelId="{A08FD876-E12A-4582-AC6D-B5238AB65142}" type="presParOf" srcId="{E9FD1520-D929-4D24-B82A-9D08DA73CDC0}" destId="{EE065B8F-E2F1-4FF5-AF28-7D10F2BC7BB1}" srcOrd="1" destOrd="0" presId="urn:microsoft.com/office/officeart/2018/2/layout/IconLabelList"/>
    <dgm:cxn modelId="{50CA2AA0-7939-4E64-BA74-B7FA2E17C7AA}" type="presParOf" srcId="{E9FD1520-D929-4D24-B82A-9D08DA73CDC0}" destId="{7454ED55-3358-4764-8D61-313F16DC3D6E}" srcOrd="2" destOrd="0" presId="urn:microsoft.com/office/officeart/2018/2/layout/IconLabelList"/>
    <dgm:cxn modelId="{C15C8080-2AA1-490C-92F3-627830619B00}" type="presParOf" srcId="{CD12908A-7E80-42CA-B9CF-B0A274B70DA8}" destId="{8F920D68-454F-44BA-9DDE-7D9E157E61D4}" srcOrd="3" destOrd="0" presId="urn:microsoft.com/office/officeart/2018/2/layout/IconLabelList"/>
    <dgm:cxn modelId="{96B2F360-CC35-4B25-98E6-A9988C44EBD8}" type="presParOf" srcId="{CD12908A-7E80-42CA-B9CF-B0A274B70DA8}" destId="{D3AFB0A5-AD10-454E-97A4-BBA841997AA4}" srcOrd="4" destOrd="0" presId="urn:microsoft.com/office/officeart/2018/2/layout/IconLabelList"/>
    <dgm:cxn modelId="{EE093837-2B69-450C-A4D3-9B15DECB12D3}" type="presParOf" srcId="{D3AFB0A5-AD10-454E-97A4-BBA841997AA4}" destId="{A225FA1D-948C-4362-9678-549A075FE9C8}" srcOrd="0" destOrd="0" presId="urn:microsoft.com/office/officeart/2018/2/layout/IconLabelList"/>
    <dgm:cxn modelId="{C76BE6E5-60CF-4450-B0AF-84E9C79C9254}" type="presParOf" srcId="{D3AFB0A5-AD10-454E-97A4-BBA841997AA4}" destId="{2119278D-597B-49A6-974C-95C227C95703}" srcOrd="1" destOrd="0" presId="urn:microsoft.com/office/officeart/2018/2/layout/IconLabelList"/>
    <dgm:cxn modelId="{4A35E12A-E4B1-4B14-AB58-B9B578D427A7}" type="presParOf" srcId="{D3AFB0A5-AD10-454E-97A4-BBA841997AA4}" destId="{0FE66D8D-A05C-44AB-869E-069CE152CA2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F0D8A-46E3-4541-BA2C-CF6075DB7A73}" type="doc">
      <dgm:prSet loTypeId="urn:microsoft.com/office/officeart/2018/2/layout/IconLabelList" loCatId="icon" qsTypeId="urn:microsoft.com/office/officeart/2005/8/quickstyle/simple1" qsCatId="simple" csTypeId="urn:microsoft.com/office/officeart/2005/8/colors/colorful4" csCatId="colorful" phldr="1"/>
      <dgm:spPr/>
      <dgm:t>
        <a:bodyPr/>
        <a:lstStyle/>
        <a:p>
          <a:endParaRPr lang="en-US"/>
        </a:p>
      </dgm:t>
    </dgm:pt>
    <dgm:pt modelId="{6EB745C9-8B2B-4152-A86B-4526EF04E380}">
      <dgm:prSet custT="1"/>
      <dgm:spPr/>
      <dgm:t>
        <a:bodyPr/>
        <a:lstStyle/>
        <a:p>
          <a:pPr>
            <a:lnSpc>
              <a:spcPct val="100000"/>
            </a:lnSpc>
          </a:pPr>
          <a:r>
            <a:rPr lang="en-US" sz="2000" dirty="0"/>
            <a:t>Write a handwritten thank-you card</a:t>
          </a:r>
        </a:p>
      </dgm:t>
    </dgm:pt>
    <dgm:pt modelId="{31AD6BFA-5C80-4CDC-9D55-002AE08B34EB}" type="parTrans" cxnId="{855B0339-7E39-4E43-9F47-84C1F408F59C}">
      <dgm:prSet/>
      <dgm:spPr/>
      <dgm:t>
        <a:bodyPr/>
        <a:lstStyle/>
        <a:p>
          <a:endParaRPr lang="en-US"/>
        </a:p>
      </dgm:t>
    </dgm:pt>
    <dgm:pt modelId="{24E871BC-764D-4358-A103-DB3DD8FC1D34}" type="sibTrans" cxnId="{855B0339-7E39-4E43-9F47-84C1F408F59C}">
      <dgm:prSet/>
      <dgm:spPr/>
      <dgm:t>
        <a:bodyPr/>
        <a:lstStyle/>
        <a:p>
          <a:endParaRPr lang="en-US"/>
        </a:p>
      </dgm:t>
    </dgm:pt>
    <dgm:pt modelId="{290442DB-B5C2-49E6-BEE0-C69E12BE9EEC}">
      <dgm:prSet custT="1"/>
      <dgm:spPr/>
      <dgm:t>
        <a:bodyPr/>
        <a:lstStyle/>
        <a:p>
          <a:pPr>
            <a:lnSpc>
              <a:spcPct val="100000"/>
            </a:lnSpc>
          </a:pPr>
          <a:r>
            <a:rPr lang="en-US" sz="2000" dirty="0"/>
            <a:t>Find a gratitude buddy</a:t>
          </a:r>
        </a:p>
      </dgm:t>
    </dgm:pt>
    <dgm:pt modelId="{0650A97C-FC87-43DD-A8D9-0DDC20B35872}" type="parTrans" cxnId="{BC63701A-044F-447A-860B-5C4C6755113B}">
      <dgm:prSet/>
      <dgm:spPr/>
      <dgm:t>
        <a:bodyPr/>
        <a:lstStyle/>
        <a:p>
          <a:endParaRPr lang="en-US"/>
        </a:p>
      </dgm:t>
    </dgm:pt>
    <dgm:pt modelId="{329A65DD-4731-45E6-B0A1-8A6A7AE9763E}" type="sibTrans" cxnId="{BC63701A-044F-447A-860B-5C4C6755113B}">
      <dgm:prSet/>
      <dgm:spPr/>
      <dgm:t>
        <a:bodyPr/>
        <a:lstStyle/>
        <a:p>
          <a:endParaRPr lang="en-US"/>
        </a:p>
      </dgm:t>
    </dgm:pt>
    <dgm:pt modelId="{C7C58BDD-3E3B-418C-8A8F-F5FDDF4CA141}">
      <dgm:prSet custT="1"/>
      <dgm:spPr/>
      <dgm:t>
        <a:bodyPr/>
        <a:lstStyle/>
        <a:p>
          <a:pPr>
            <a:lnSpc>
              <a:spcPct val="100000"/>
            </a:lnSpc>
          </a:pPr>
          <a:r>
            <a:rPr lang="en-US" sz="2000" dirty="0"/>
            <a:t>Practice Gratitude countdown with others</a:t>
          </a:r>
        </a:p>
      </dgm:t>
    </dgm:pt>
    <dgm:pt modelId="{EA60BC52-7B67-4144-9D0B-2E53D164342C}" type="parTrans" cxnId="{730DCFA1-963B-4D6D-9CD1-293A733943A0}">
      <dgm:prSet/>
      <dgm:spPr/>
      <dgm:t>
        <a:bodyPr/>
        <a:lstStyle/>
        <a:p>
          <a:endParaRPr lang="en-US"/>
        </a:p>
      </dgm:t>
    </dgm:pt>
    <dgm:pt modelId="{0EAC9680-491C-4D68-97F2-75725FD73EE3}" type="sibTrans" cxnId="{730DCFA1-963B-4D6D-9CD1-293A733943A0}">
      <dgm:prSet/>
      <dgm:spPr/>
      <dgm:t>
        <a:bodyPr/>
        <a:lstStyle/>
        <a:p>
          <a:endParaRPr lang="en-US"/>
        </a:p>
      </dgm:t>
    </dgm:pt>
    <dgm:pt modelId="{A71D5D8A-A59B-4281-A99F-BF14F5ECB957}">
      <dgm:prSet custT="1"/>
      <dgm:spPr/>
      <dgm:t>
        <a:bodyPr/>
        <a:lstStyle/>
        <a:p>
          <a:pPr>
            <a:lnSpc>
              <a:spcPct val="100000"/>
            </a:lnSpc>
          </a:pPr>
          <a:r>
            <a:rPr lang="en-US" sz="2000" dirty="0"/>
            <a:t>Start a meeting with what has gone well</a:t>
          </a:r>
        </a:p>
      </dgm:t>
    </dgm:pt>
    <dgm:pt modelId="{279CA6FC-3E74-4112-849B-A17C5A1A83DC}" type="parTrans" cxnId="{93BED5CA-05EA-435A-8B28-B26E7827EE66}">
      <dgm:prSet/>
      <dgm:spPr/>
      <dgm:t>
        <a:bodyPr/>
        <a:lstStyle/>
        <a:p>
          <a:endParaRPr lang="en-US"/>
        </a:p>
      </dgm:t>
    </dgm:pt>
    <dgm:pt modelId="{CFC50909-BE1B-4647-AE3B-087DA6F3FC3D}" type="sibTrans" cxnId="{93BED5CA-05EA-435A-8B28-B26E7827EE66}">
      <dgm:prSet/>
      <dgm:spPr/>
      <dgm:t>
        <a:bodyPr/>
        <a:lstStyle/>
        <a:p>
          <a:endParaRPr lang="en-US"/>
        </a:p>
      </dgm:t>
    </dgm:pt>
    <dgm:pt modelId="{D32EF7B1-324E-454B-A95D-5C4D5AD90AD6}">
      <dgm:prSet custT="1"/>
      <dgm:spPr/>
      <dgm:t>
        <a:bodyPr/>
        <a:lstStyle/>
        <a:p>
          <a:pPr>
            <a:lnSpc>
              <a:spcPct val="100000"/>
            </a:lnSpc>
          </a:pPr>
          <a:r>
            <a:rPr lang="en-US" sz="2000" dirty="0"/>
            <a:t>Create a team word cloud</a:t>
          </a:r>
        </a:p>
      </dgm:t>
    </dgm:pt>
    <dgm:pt modelId="{4BC74536-FB56-4295-92A6-A156EEE7ED10}" type="parTrans" cxnId="{8019A028-345B-470C-8152-0EF3BEF772F9}">
      <dgm:prSet/>
      <dgm:spPr/>
      <dgm:t>
        <a:bodyPr/>
        <a:lstStyle/>
        <a:p>
          <a:endParaRPr lang="en-US"/>
        </a:p>
      </dgm:t>
    </dgm:pt>
    <dgm:pt modelId="{4327DA1D-D347-434A-AF23-855F6F9BF355}" type="sibTrans" cxnId="{8019A028-345B-470C-8152-0EF3BEF772F9}">
      <dgm:prSet/>
      <dgm:spPr/>
      <dgm:t>
        <a:bodyPr/>
        <a:lstStyle/>
        <a:p>
          <a:endParaRPr lang="en-US"/>
        </a:p>
      </dgm:t>
    </dgm:pt>
    <dgm:pt modelId="{50F4C216-55FC-46C9-8A09-43A45D08D8B2}" type="pres">
      <dgm:prSet presAssocID="{758F0D8A-46E3-4541-BA2C-CF6075DB7A73}" presName="root" presStyleCnt="0">
        <dgm:presLayoutVars>
          <dgm:dir/>
          <dgm:resizeHandles val="exact"/>
        </dgm:presLayoutVars>
      </dgm:prSet>
      <dgm:spPr/>
    </dgm:pt>
    <dgm:pt modelId="{AA375460-4D73-4473-9534-E87EC76D7718}" type="pres">
      <dgm:prSet presAssocID="{6EB745C9-8B2B-4152-A86B-4526EF04E380}" presName="compNode" presStyleCnt="0"/>
      <dgm:spPr/>
    </dgm:pt>
    <dgm:pt modelId="{508BFA70-316D-4C76-9F18-5EE371E5ED7E}" type="pres">
      <dgm:prSet presAssocID="{6EB745C9-8B2B-4152-A86B-4526EF04E380}" presName="iconRect" presStyleLbl="node1" presStyleIdx="0" presStyleCnt="5" custLinFactNeighborX="-19104" custLinFactNeighborY="-114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7202E630-AB11-43AC-9CFB-B48B13EB0793}" type="pres">
      <dgm:prSet presAssocID="{6EB745C9-8B2B-4152-A86B-4526EF04E380}" presName="spaceRect" presStyleCnt="0"/>
      <dgm:spPr/>
    </dgm:pt>
    <dgm:pt modelId="{7A3062E2-BAAC-490A-B8BA-D8864F33028C}" type="pres">
      <dgm:prSet presAssocID="{6EB745C9-8B2B-4152-A86B-4526EF04E380}" presName="textRect" presStyleLbl="revTx" presStyleIdx="0" presStyleCnt="5" custScaleX="138678" custLinFactNeighborX="5495" custLinFactNeighborY="-26031">
        <dgm:presLayoutVars>
          <dgm:chMax val="1"/>
          <dgm:chPref val="1"/>
        </dgm:presLayoutVars>
      </dgm:prSet>
      <dgm:spPr/>
    </dgm:pt>
    <dgm:pt modelId="{7EF76E27-62DE-495E-8F0D-244426A1F981}" type="pres">
      <dgm:prSet presAssocID="{24E871BC-764D-4358-A103-DB3DD8FC1D34}" presName="sibTrans" presStyleCnt="0"/>
      <dgm:spPr/>
    </dgm:pt>
    <dgm:pt modelId="{21F475CF-4AF3-4A56-9D10-B752EBF6CEAB}" type="pres">
      <dgm:prSet presAssocID="{290442DB-B5C2-49E6-BEE0-C69E12BE9EEC}" presName="compNode" presStyleCnt="0"/>
      <dgm:spPr/>
    </dgm:pt>
    <dgm:pt modelId="{B1F84307-B607-4107-AE2C-8123075FFB14}" type="pres">
      <dgm:prSet presAssocID="{290442DB-B5C2-49E6-BEE0-C69E12BE9EEC}" presName="iconRect" presStyleLbl="node1" presStyleIdx="1" presStyleCnt="5" custLinFactNeighborX="75753" custLinFactNeighborY="124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a:ext>
      </dgm:extLst>
    </dgm:pt>
    <dgm:pt modelId="{7A6FB2E1-7B49-4DC5-A0D4-42A0D963B513}" type="pres">
      <dgm:prSet presAssocID="{290442DB-B5C2-49E6-BEE0-C69E12BE9EEC}" presName="spaceRect" presStyleCnt="0"/>
      <dgm:spPr/>
    </dgm:pt>
    <dgm:pt modelId="{F16775C1-C040-44DC-93C5-33D097CA8C5C}" type="pres">
      <dgm:prSet presAssocID="{290442DB-B5C2-49E6-BEE0-C69E12BE9EEC}" presName="textRect" presStyleLbl="revTx" presStyleIdx="1" presStyleCnt="5" custScaleX="108675" custScaleY="101664" custLinFactNeighborX="40402" custLinFactNeighborY="3663">
        <dgm:presLayoutVars>
          <dgm:chMax val="1"/>
          <dgm:chPref val="1"/>
        </dgm:presLayoutVars>
      </dgm:prSet>
      <dgm:spPr/>
    </dgm:pt>
    <dgm:pt modelId="{E7B0C1C6-F8CA-4455-868D-8B2B3BDC168E}" type="pres">
      <dgm:prSet presAssocID="{329A65DD-4731-45E6-B0A1-8A6A7AE9763E}" presName="sibTrans" presStyleCnt="0"/>
      <dgm:spPr/>
    </dgm:pt>
    <dgm:pt modelId="{4E768F12-912F-4070-A404-327F99A63EC0}" type="pres">
      <dgm:prSet presAssocID="{C7C58BDD-3E3B-418C-8A8F-F5FDDF4CA141}" presName="compNode" presStyleCnt="0"/>
      <dgm:spPr/>
    </dgm:pt>
    <dgm:pt modelId="{F4CCABBA-44F4-4A0B-B5B6-89969507BD5B}" type="pres">
      <dgm:prSet presAssocID="{C7C58BDD-3E3B-418C-8A8F-F5FDDF4CA141}" presName="iconRect" presStyleLbl="node1" presStyleIdx="2" presStyleCnt="5" custLinFactX="-300000" custLinFactY="108512" custLinFactNeighborX="-325875" custLinFactNeighborY="2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B2BDDAC7-839B-46E0-965C-CD0B3062D8BC}" type="pres">
      <dgm:prSet presAssocID="{C7C58BDD-3E3B-418C-8A8F-F5FDDF4CA141}" presName="spaceRect" presStyleCnt="0"/>
      <dgm:spPr/>
    </dgm:pt>
    <dgm:pt modelId="{6BD60849-1B08-4615-88B0-AE44BFB5155E}" type="pres">
      <dgm:prSet presAssocID="{C7C58BDD-3E3B-418C-8A8F-F5FDDF4CA141}" presName="textRect" presStyleLbl="revTx" presStyleIdx="2" presStyleCnt="5" custScaleX="137692" custLinFactX="-100000" custLinFactY="100000" custLinFactNeighborX="-175741" custLinFactNeighborY="152518">
        <dgm:presLayoutVars>
          <dgm:chMax val="1"/>
          <dgm:chPref val="1"/>
        </dgm:presLayoutVars>
      </dgm:prSet>
      <dgm:spPr/>
    </dgm:pt>
    <dgm:pt modelId="{934B1B56-C399-4BD1-AF68-A1E81D1277EF}" type="pres">
      <dgm:prSet presAssocID="{0EAC9680-491C-4D68-97F2-75725FD73EE3}" presName="sibTrans" presStyleCnt="0"/>
      <dgm:spPr/>
    </dgm:pt>
    <dgm:pt modelId="{21A458E2-38C9-42C9-AE9C-B8DF43F9AB3F}" type="pres">
      <dgm:prSet presAssocID="{A71D5D8A-A59B-4281-A99F-BF14F5ECB957}" presName="compNode" presStyleCnt="0"/>
      <dgm:spPr/>
    </dgm:pt>
    <dgm:pt modelId="{EB658901-DD2F-46C3-A18E-2DCCB783DBD6}" type="pres">
      <dgm:prSet presAssocID="{A71D5D8A-A59B-4281-A99F-BF14F5ECB957}" presName="iconRect" presStyleLbl="node1" presStyleIdx="3" presStyleCnt="5" custLinFactX="-91828" custLinFactNeighborX="-100000" custLinFactNeighborY="1329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D30E16BD-7579-42A8-A2FE-00793CDB52C1}" type="pres">
      <dgm:prSet presAssocID="{A71D5D8A-A59B-4281-A99F-BF14F5ECB957}" presName="spaceRect" presStyleCnt="0"/>
      <dgm:spPr/>
    </dgm:pt>
    <dgm:pt modelId="{D433567F-7D01-4D52-ADAE-FABCA05AADF5}" type="pres">
      <dgm:prSet presAssocID="{A71D5D8A-A59B-4281-A99F-BF14F5ECB957}" presName="textRect" presStyleLbl="revTx" presStyleIdx="3" presStyleCnt="5" custScaleX="115070" custLinFactNeighborX="-77806" custLinFactNeighborY="-4656">
        <dgm:presLayoutVars>
          <dgm:chMax val="1"/>
          <dgm:chPref val="1"/>
        </dgm:presLayoutVars>
      </dgm:prSet>
      <dgm:spPr/>
    </dgm:pt>
    <dgm:pt modelId="{56E9E328-4815-4D6F-BA96-145C1414B77F}" type="pres">
      <dgm:prSet presAssocID="{CFC50909-BE1B-4647-AE3B-087DA6F3FC3D}" presName="sibTrans" presStyleCnt="0"/>
      <dgm:spPr/>
    </dgm:pt>
    <dgm:pt modelId="{354CFC18-07B3-4AEC-9CD2-79B2F901870C}" type="pres">
      <dgm:prSet presAssocID="{D32EF7B1-324E-454B-A95D-5C4D5AD90AD6}" presName="compNode" presStyleCnt="0"/>
      <dgm:spPr/>
    </dgm:pt>
    <dgm:pt modelId="{A8AD9DE2-A64A-43A3-93B3-0705731E5D5B}" type="pres">
      <dgm:prSet presAssocID="{D32EF7B1-324E-454B-A95D-5C4D5AD90AD6}" presName="iconRect" presStyleLbl="node1" presStyleIdx="4" presStyleCnt="5" custLinFactX="124680" custLinFactNeighborX="200000" custLinFactNeighborY="1968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loud"/>
        </a:ext>
      </dgm:extLst>
    </dgm:pt>
    <dgm:pt modelId="{F2C8E6A0-D3B2-4334-B64D-4BD741F6E773}" type="pres">
      <dgm:prSet presAssocID="{D32EF7B1-324E-454B-A95D-5C4D5AD90AD6}" presName="spaceRect" presStyleCnt="0"/>
      <dgm:spPr/>
    </dgm:pt>
    <dgm:pt modelId="{D00A193B-7ED1-40F4-BE26-8CD5E8A98645}" type="pres">
      <dgm:prSet presAssocID="{D32EF7B1-324E-454B-A95D-5C4D5AD90AD6}" presName="textRect" presStyleLbl="revTx" presStyleIdx="4" presStyleCnt="5" custLinFactX="50557" custLinFactNeighborX="100000" custLinFactNeighborY="-2946">
        <dgm:presLayoutVars>
          <dgm:chMax val="1"/>
          <dgm:chPref val="1"/>
        </dgm:presLayoutVars>
      </dgm:prSet>
      <dgm:spPr/>
    </dgm:pt>
  </dgm:ptLst>
  <dgm:cxnLst>
    <dgm:cxn modelId="{CD64C306-4D32-49F6-9766-1DB900D23A75}" type="presOf" srcId="{D32EF7B1-324E-454B-A95D-5C4D5AD90AD6}" destId="{D00A193B-7ED1-40F4-BE26-8CD5E8A98645}" srcOrd="0" destOrd="0" presId="urn:microsoft.com/office/officeart/2018/2/layout/IconLabelList"/>
    <dgm:cxn modelId="{02B78E0E-ED60-4BF8-886C-099E2EEEC1BC}" type="presOf" srcId="{290442DB-B5C2-49E6-BEE0-C69E12BE9EEC}" destId="{F16775C1-C040-44DC-93C5-33D097CA8C5C}" srcOrd="0" destOrd="0" presId="urn:microsoft.com/office/officeart/2018/2/layout/IconLabelList"/>
    <dgm:cxn modelId="{BC63701A-044F-447A-860B-5C4C6755113B}" srcId="{758F0D8A-46E3-4541-BA2C-CF6075DB7A73}" destId="{290442DB-B5C2-49E6-BEE0-C69E12BE9EEC}" srcOrd="1" destOrd="0" parTransId="{0650A97C-FC87-43DD-A8D9-0DDC20B35872}" sibTransId="{329A65DD-4731-45E6-B0A1-8A6A7AE9763E}"/>
    <dgm:cxn modelId="{8019A028-345B-470C-8152-0EF3BEF772F9}" srcId="{758F0D8A-46E3-4541-BA2C-CF6075DB7A73}" destId="{D32EF7B1-324E-454B-A95D-5C4D5AD90AD6}" srcOrd="4" destOrd="0" parTransId="{4BC74536-FB56-4295-92A6-A156EEE7ED10}" sibTransId="{4327DA1D-D347-434A-AF23-855F6F9BF355}"/>
    <dgm:cxn modelId="{855B0339-7E39-4E43-9F47-84C1F408F59C}" srcId="{758F0D8A-46E3-4541-BA2C-CF6075DB7A73}" destId="{6EB745C9-8B2B-4152-A86B-4526EF04E380}" srcOrd="0" destOrd="0" parTransId="{31AD6BFA-5C80-4CDC-9D55-002AE08B34EB}" sibTransId="{24E871BC-764D-4358-A103-DB3DD8FC1D34}"/>
    <dgm:cxn modelId="{730DCFA1-963B-4D6D-9CD1-293A733943A0}" srcId="{758F0D8A-46E3-4541-BA2C-CF6075DB7A73}" destId="{C7C58BDD-3E3B-418C-8A8F-F5FDDF4CA141}" srcOrd="2" destOrd="0" parTransId="{EA60BC52-7B67-4144-9D0B-2E53D164342C}" sibTransId="{0EAC9680-491C-4D68-97F2-75725FD73EE3}"/>
    <dgm:cxn modelId="{93BED5CA-05EA-435A-8B28-B26E7827EE66}" srcId="{758F0D8A-46E3-4541-BA2C-CF6075DB7A73}" destId="{A71D5D8A-A59B-4281-A99F-BF14F5ECB957}" srcOrd="3" destOrd="0" parTransId="{279CA6FC-3E74-4112-849B-A17C5A1A83DC}" sibTransId="{CFC50909-BE1B-4647-AE3B-087DA6F3FC3D}"/>
    <dgm:cxn modelId="{D6940FCC-4EDF-48EB-90C2-6374D66A07C6}" type="presOf" srcId="{6EB745C9-8B2B-4152-A86B-4526EF04E380}" destId="{7A3062E2-BAAC-490A-B8BA-D8864F33028C}" srcOrd="0" destOrd="0" presId="urn:microsoft.com/office/officeart/2018/2/layout/IconLabelList"/>
    <dgm:cxn modelId="{1168C6D4-A245-464F-A3F0-D19984D45CA3}" type="presOf" srcId="{C7C58BDD-3E3B-418C-8A8F-F5FDDF4CA141}" destId="{6BD60849-1B08-4615-88B0-AE44BFB5155E}" srcOrd="0" destOrd="0" presId="urn:microsoft.com/office/officeart/2018/2/layout/IconLabelList"/>
    <dgm:cxn modelId="{0DF7BCEF-1B51-4725-92B7-534B36DC6D14}" type="presOf" srcId="{A71D5D8A-A59B-4281-A99F-BF14F5ECB957}" destId="{D433567F-7D01-4D52-ADAE-FABCA05AADF5}" srcOrd="0" destOrd="0" presId="urn:microsoft.com/office/officeart/2018/2/layout/IconLabelList"/>
    <dgm:cxn modelId="{4C5880F0-470B-475C-97D2-5AB3A1560328}" type="presOf" srcId="{758F0D8A-46E3-4541-BA2C-CF6075DB7A73}" destId="{50F4C216-55FC-46C9-8A09-43A45D08D8B2}" srcOrd="0" destOrd="0" presId="urn:microsoft.com/office/officeart/2018/2/layout/IconLabelList"/>
    <dgm:cxn modelId="{CA0B9019-0672-4E98-86A6-915A4B558FC6}" type="presParOf" srcId="{50F4C216-55FC-46C9-8A09-43A45D08D8B2}" destId="{AA375460-4D73-4473-9534-E87EC76D7718}" srcOrd="0" destOrd="0" presId="urn:microsoft.com/office/officeart/2018/2/layout/IconLabelList"/>
    <dgm:cxn modelId="{3DE7B1B3-0795-42DE-BA32-6DD55A5D03A3}" type="presParOf" srcId="{AA375460-4D73-4473-9534-E87EC76D7718}" destId="{508BFA70-316D-4C76-9F18-5EE371E5ED7E}" srcOrd="0" destOrd="0" presId="urn:microsoft.com/office/officeart/2018/2/layout/IconLabelList"/>
    <dgm:cxn modelId="{FA77BD20-41D1-4AE2-9D85-51D50988E0CE}" type="presParOf" srcId="{AA375460-4D73-4473-9534-E87EC76D7718}" destId="{7202E630-AB11-43AC-9CFB-B48B13EB0793}" srcOrd="1" destOrd="0" presId="urn:microsoft.com/office/officeart/2018/2/layout/IconLabelList"/>
    <dgm:cxn modelId="{ECA4A6F4-10A0-49AC-9F1D-E4E13C1F6015}" type="presParOf" srcId="{AA375460-4D73-4473-9534-E87EC76D7718}" destId="{7A3062E2-BAAC-490A-B8BA-D8864F33028C}" srcOrd="2" destOrd="0" presId="urn:microsoft.com/office/officeart/2018/2/layout/IconLabelList"/>
    <dgm:cxn modelId="{26E17B35-1989-4CD3-A68E-4FF4EB05D4DC}" type="presParOf" srcId="{50F4C216-55FC-46C9-8A09-43A45D08D8B2}" destId="{7EF76E27-62DE-495E-8F0D-244426A1F981}" srcOrd="1" destOrd="0" presId="urn:microsoft.com/office/officeart/2018/2/layout/IconLabelList"/>
    <dgm:cxn modelId="{544DC3AE-EB61-4E5E-A9D6-A1208738F1C2}" type="presParOf" srcId="{50F4C216-55FC-46C9-8A09-43A45D08D8B2}" destId="{21F475CF-4AF3-4A56-9D10-B752EBF6CEAB}" srcOrd="2" destOrd="0" presId="urn:microsoft.com/office/officeart/2018/2/layout/IconLabelList"/>
    <dgm:cxn modelId="{8A654AC5-15C7-4CFD-94DB-5CAF7CA2B16B}" type="presParOf" srcId="{21F475CF-4AF3-4A56-9D10-B752EBF6CEAB}" destId="{B1F84307-B607-4107-AE2C-8123075FFB14}" srcOrd="0" destOrd="0" presId="urn:microsoft.com/office/officeart/2018/2/layout/IconLabelList"/>
    <dgm:cxn modelId="{5122DE0B-33E6-4792-81BF-5C06BD2E6CB6}" type="presParOf" srcId="{21F475CF-4AF3-4A56-9D10-B752EBF6CEAB}" destId="{7A6FB2E1-7B49-4DC5-A0D4-42A0D963B513}" srcOrd="1" destOrd="0" presId="urn:microsoft.com/office/officeart/2018/2/layout/IconLabelList"/>
    <dgm:cxn modelId="{D702D6EA-0606-4F8E-9339-D39E8CBF4748}" type="presParOf" srcId="{21F475CF-4AF3-4A56-9D10-B752EBF6CEAB}" destId="{F16775C1-C040-44DC-93C5-33D097CA8C5C}" srcOrd="2" destOrd="0" presId="urn:microsoft.com/office/officeart/2018/2/layout/IconLabelList"/>
    <dgm:cxn modelId="{9CC0282B-1A93-4B43-BF1F-3AF010BE2882}" type="presParOf" srcId="{50F4C216-55FC-46C9-8A09-43A45D08D8B2}" destId="{E7B0C1C6-F8CA-4455-868D-8B2B3BDC168E}" srcOrd="3" destOrd="0" presId="urn:microsoft.com/office/officeart/2018/2/layout/IconLabelList"/>
    <dgm:cxn modelId="{6D06C7EC-8209-4CAC-9759-9DC04705E150}" type="presParOf" srcId="{50F4C216-55FC-46C9-8A09-43A45D08D8B2}" destId="{4E768F12-912F-4070-A404-327F99A63EC0}" srcOrd="4" destOrd="0" presId="urn:microsoft.com/office/officeart/2018/2/layout/IconLabelList"/>
    <dgm:cxn modelId="{083811E9-2668-4670-9CF0-11C933E85EDB}" type="presParOf" srcId="{4E768F12-912F-4070-A404-327F99A63EC0}" destId="{F4CCABBA-44F4-4A0B-B5B6-89969507BD5B}" srcOrd="0" destOrd="0" presId="urn:microsoft.com/office/officeart/2018/2/layout/IconLabelList"/>
    <dgm:cxn modelId="{98B107B9-7314-4B9B-BFCD-033D20DBB87E}" type="presParOf" srcId="{4E768F12-912F-4070-A404-327F99A63EC0}" destId="{B2BDDAC7-839B-46E0-965C-CD0B3062D8BC}" srcOrd="1" destOrd="0" presId="urn:microsoft.com/office/officeart/2018/2/layout/IconLabelList"/>
    <dgm:cxn modelId="{D08571C5-0949-411F-B3E1-16BD7376FC8D}" type="presParOf" srcId="{4E768F12-912F-4070-A404-327F99A63EC0}" destId="{6BD60849-1B08-4615-88B0-AE44BFB5155E}" srcOrd="2" destOrd="0" presId="urn:microsoft.com/office/officeart/2018/2/layout/IconLabelList"/>
    <dgm:cxn modelId="{301A6EB9-414D-4356-A6BD-59463DCB6367}" type="presParOf" srcId="{50F4C216-55FC-46C9-8A09-43A45D08D8B2}" destId="{934B1B56-C399-4BD1-AF68-A1E81D1277EF}" srcOrd="5" destOrd="0" presId="urn:microsoft.com/office/officeart/2018/2/layout/IconLabelList"/>
    <dgm:cxn modelId="{01FACD96-830B-4993-82A8-D34D74DC6286}" type="presParOf" srcId="{50F4C216-55FC-46C9-8A09-43A45D08D8B2}" destId="{21A458E2-38C9-42C9-AE9C-B8DF43F9AB3F}" srcOrd="6" destOrd="0" presId="urn:microsoft.com/office/officeart/2018/2/layout/IconLabelList"/>
    <dgm:cxn modelId="{44EA4C78-39ED-4F3D-A5A0-10F6A0D4A376}" type="presParOf" srcId="{21A458E2-38C9-42C9-AE9C-B8DF43F9AB3F}" destId="{EB658901-DD2F-46C3-A18E-2DCCB783DBD6}" srcOrd="0" destOrd="0" presId="urn:microsoft.com/office/officeart/2018/2/layout/IconLabelList"/>
    <dgm:cxn modelId="{A1DEE45E-1033-4B43-84F4-660BD10F2A69}" type="presParOf" srcId="{21A458E2-38C9-42C9-AE9C-B8DF43F9AB3F}" destId="{D30E16BD-7579-42A8-A2FE-00793CDB52C1}" srcOrd="1" destOrd="0" presId="urn:microsoft.com/office/officeart/2018/2/layout/IconLabelList"/>
    <dgm:cxn modelId="{B8B1C3F7-5F3E-40E9-B5C7-ACE56CF8498F}" type="presParOf" srcId="{21A458E2-38C9-42C9-AE9C-B8DF43F9AB3F}" destId="{D433567F-7D01-4D52-ADAE-FABCA05AADF5}" srcOrd="2" destOrd="0" presId="urn:microsoft.com/office/officeart/2018/2/layout/IconLabelList"/>
    <dgm:cxn modelId="{0B2DB1C1-1898-4243-991E-BAE46FD79A07}" type="presParOf" srcId="{50F4C216-55FC-46C9-8A09-43A45D08D8B2}" destId="{56E9E328-4815-4D6F-BA96-145C1414B77F}" srcOrd="7" destOrd="0" presId="urn:microsoft.com/office/officeart/2018/2/layout/IconLabelList"/>
    <dgm:cxn modelId="{BB2354CA-1E57-4864-911E-9FA79C5DD849}" type="presParOf" srcId="{50F4C216-55FC-46C9-8A09-43A45D08D8B2}" destId="{354CFC18-07B3-4AEC-9CD2-79B2F901870C}" srcOrd="8" destOrd="0" presId="urn:microsoft.com/office/officeart/2018/2/layout/IconLabelList"/>
    <dgm:cxn modelId="{67A117B7-69A9-4E51-89BC-C9EBBB194FE9}" type="presParOf" srcId="{354CFC18-07B3-4AEC-9CD2-79B2F901870C}" destId="{A8AD9DE2-A64A-43A3-93B3-0705731E5D5B}" srcOrd="0" destOrd="0" presId="urn:microsoft.com/office/officeart/2018/2/layout/IconLabelList"/>
    <dgm:cxn modelId="{DCBE4F3A-5DFC-4B58-B177-C59620A65642}" type="presParOf" srcId="{354CFC18-07B3-4AEC-9CD2-79B2F901870C}" destId="{F2C8E6A0-D3B2-4334-B64D-4BD741F6E773}" srcOrd="1" destOrd="0" presId="urn:microsoft.com/office/officeart/2018/2/layout/IconLabelList"/>
    <dgm:cxn modelId="{1BE3A80E-B98E-4030-8EE7-45037019BCBD}" type="presParOf" srcId="{354CFC18-07B3-4AEC-9CD2-79B2F901870C}" destId="{D00A193B-7ED1-40F4-BE26-8CD5E8A9864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3CB91E-1518-4C39-A953-63F0618D38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1ECBFE-F983-46E0-8146-7DA1C3F10A06}">
      <dgm:prSet/>
      <dgm:spPr/>
      <dgm:t>
        <a:bodyPr/>
        <a:lstStyle/>
        <a:p>
          <a:pPr>
            <a:lnSpc>
              <a:spcPct val="100000"/>
            </a:lnSpc>
          </a:pPr>
          <a:r>
            <a:rPr lang="en-US" b="1"/>
            <a:t>Creating a State of Awareness- more present in meetings</a:t>
          </a:r>
          <a:endParaRPr lang="en-US"/>
        </a:p>
      </dgm:t>
    </dgm:pt>
    <dgm:pt modelId="{8EA29241-21BA-4341-A49F-520007D05AB3}" type="parTrans" cxnId="{49A33296-D518-4991-98AE-88105AB89720}">
      <dgm:prSet/>
      <dgm:spPr/>
      <dgm:t>
        <a:bodyPr/>
        <a:lstStyle/>
        <a:p>
          <a:endParaRPr lang="en-US"/>
        </a:p>
      </dgm:t>
    </dgm:pt>
    <dgm:pt modelId="{4B1398DD-ABDA-40B8-A0DE-F495009CE67E}" type="sibTrans" cxnId="{49A33296-D518-4991-98AE-88105AB89720}">
      <dgm:prSet/>
      <dgm:spPr/>
      <dgm:t>
        <a:bodyPr/>
        <a:lstStyle/>
        <a:p>
          <a:endParaRPr lang="en-US"/>
        </a:p>
      </dgm:t>
    </dgm:pt>
    <dgm:pt modelId="{64C1D228-54CE-4A70-963B-DA9DBDF57245}">
      <dgm:prSet/>
      <dgm:spPr/>
      <dgm:t>
        <a:bodyPr/>
        <a:lstStyle/>
        <a:p>
          <a:pPr>
            <a:lnSpc>
              <a:spcPct val="100000"/>
            </a:lnSpc>
          </a:pPr>
          <a:r>
            <a:rPr lang="en-US" b="1"/>
            <a:t>Increased patience</a:t>
          </a:r>
          <a:endParaRPr lang="en-US"/>
        </a:p>
      </dgm:t>
    </dgm:pt>
    <dgm:pt modelId="{81E2A705-4CB4-49DE-BF83-B3742C83B7DD}" type="parTrans" cxnId="{983D9F26-5A37-4707-8564-E78B6460CADB}">
      <dgm:prSet/>
      <dgm:spPr/>
      <dgm:t>
        <a:bodyPr/>
        <a:lstStyle/>
        <a:p>
          <a:endParaRPr lang="en-US"/>
        </a:p>
      </dgm:t>
    </dgm:pt>
    <dgm:pt modelId="{F0883783-77C4-46F1-9439-A037E6D69DF3}" type="sibTrans" cxnId="{983D9F26-5A37-4707-8564-E78B6460CADB}">
      <dgm:prSet/>
      <dgm:spPr/>
      <dgm:t>
        <a:bodyPr/>
        <a:lstStyle/>
        <a:p>
          <a:endParaRPr lang="en-US"/>
        </a:p>
      </dgm:t>
    </dgm:pt>
    <dgm:pt modelId="{F30CCAED-B3BD-4C08-99B5-FCF6A536AA94}">
      <dgm:prSet/>
      <dgm:spPr/>
      <dgm:t>
        <a:bodyPr/>
        <a:lstStyle/>
        <a:p>
          <a:pPr>
            <a:lnSpc>
              <a:spcPct val="100000"/>
            </a:lnSpc>
          </a:pPr>
          <a:r>
            <a:rPr lang="en-US" b="1"/>
            <a:t>Increased ability to actively listen</a:t>
          </a:r>
          <a:endParaRPr lang="en-US"/>
        </a:p>
      </dgm:t>
    </dgm:pt>
    <dgm:pt modelId="{0F6DB4AD-B4A8-49BF-93AB-5CDFF92622C7}" type="parTrans" cxnId="{F909A602-4D10-499D-88BA-3DEA92791B9B}">
      <dgm:prSet/>
      <dgm:spPr/>
      <dgm:t>
        <a:bodyPr/>
        <a:lstStyle/>
        <a:p>
          <a:endParaRPr lang="en-US"/>
        </a:p>
      </dgm:t>
    </dgm:pt>
    <dgm:pt modelId="{F45287F0-CA1F-4662-B245-D56B5D24F326}" type="sibTrans" cxnId="{F909A602-4D10-499D-88BA-3DEA92791B9B}">
      <dgm:prSet/>
      <dgm:spPr/>
      <dgm:t>
        <a:bodyPr/>
        <a:lstStyle/>
        <a:p>
          <a:endParaRPr lang="en-US"/>
        </a:p>
      </dgm:t>
    </dgm:pt>
    <dgm:pt modelId="{C7238BF1-603A-47B4-AA07-BF199AA04921}">
      <dgm:prSet/>
      <dgm:spPr/>
      <dgm:t>
        <a:bodyPr/>
        <a:lstStyle/>
        <a:p>
          <a:pPr>
            <a:lnSpc>
              <a:spcPct val="100000"/>
            </a:lnSpc>
          </a:pPr>
          <a:r>
            <a:rPr lang="en-US" b="1"/>
            <a:t>Increased ability to respond vs. React</a:t>
          </a:r>
          <a:endParaRPr lang="en-US"/>
        </a:p>
      </dgm:t>
    </dgm:pt>
    <dgm:pt modelId="{0A3AEFF8-9FA9-41A1-B769-3269595959B6}" type="parTrans" cxnId="{F018A2BC-AC22-4854-A2D9-9977B8F350EF}">
      <dgm:prSet/>
      <dgm:spPr/>
      <dgm:t>
        <a:bodyPr/>
        <a:lstStyle/>
        <a:p>
          <a:endParaRPr lang="en-US"/>
        </a:p>
      </dgm:t>
    </dgm:pt>
    <dgm:pt modelId="{EF0DF660-6436-4EA8-B525-565505011D23}" type="sibTrans" cxnId="{F018A2BC-AC22-4854-A2D9-9977B8F350EF}">
      <dgm:prSet/>
      <dgm:spPr/>
      <dgm:t>
        <a:bodyPr/>
        <a:lstStyle/>
        <a:p>
          <a:endParaRPr lang="en-US"/>
        </a:p>
      </dgm:t>
    </dgm:pt>
    <dgm:pt modelId="{921B42C1-D2D0-4353-B205-3A398984ECF8}" type="pres">
      <dgm:prSet presAssocID="{603CB91E-1518-4C39-A953-63F0618D3879}" presName="root" presStyleCnt="0">
        <dgm:presLayoutVars>
          <dgm:dir/>
          <dgm:resizeHandles val="exact"/>
        </dgm:presLayoutVars>
      </dgm:prSet>
      <dgm:spPr/>
    </dgm:pt>
    <dgm:pt modelId="{848C0FB7-311C-40BF-A792-1150D8B95D36}" type="pres">
      <dgm:prSet presAssocID="{4B1ECBFE-F983-46E0-8146-7DA1C3F10A06}" presName="compNode" presStyleCnt="0"/>
      <dgm:spPr/>
    </dgm:pt>
    <dgm:pt modelId="{CC7385C4-86E9-45CA-AC43-19019ECDF7F9}" type="pres">
      <dgm:prSet presAssocID="{4B1ECBFE-F983-46E0-8146-7DA1C3F10A06}" presName="bgRect" presStyleLbl="bgShp" presStyleIdx="0" presStyleCnt="4"/>
      <dgm:spPr/>
    </dgm:pt>
    <dgm:pt modelId="{6D294A67-887C-45B8-B184-EBA2575858AC}" type="pres">
      <dgm:prSet presAssocID="{4B1ECBFE-F983-46E0-8146-7DA1C3F10A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3553D073-AF57-4C00-B776-DC06CD5A138C}" type="pres">
      <dgm:prSet presAssocID="{4B1ECBFE-F983-46E0-8146-7DA1C3F10A06}" presName="spaceRect" presStyleCnt="0"/>
      <dgm:spPr/>
    </dgm:pt>
    <dgm:pt modelId="{E784B46C-CEF9-4AA2-9251-11071F5D1636}" type="pres">
      <dgm:prSet presAssocID="{4B1ECBFE-F983-46E0-8146-7DA1C3F10A06}" presName="parTx" presStyleLbl="revTx" presStyleIdx="0" presStyleCnt="4">
        <dgm:presLayoutVars>
          <dgm:chMax val="0"/>
          <dgm:chPref val="0"/>
        </dgm:presLayoutVars>
      </dgm:prSet>
      <dgm:spPr/>
    </dgm:pt>
    <dgm:pt modelId="{0929BA37-7CCC-421D-80AE-3D83D9B89CDC}" type="pres">
      <dgm:prSet presAssocID="{4B1398DD-ABDA-40B8-A0DE-F495009CE67E}" presName="sibTrans" presStyleCnt="0"/>
      <dgm:spPr/>
    </dgm:pt>
    <dgm:pt modelId="{407129E9-01B5-4953-ADEF-A756F9A98321}" type="pres">
      <dgm:prSet presAssocID="{64C1D228-54CE-4A70-963B-DA9DBDF57245}" presName="compNode" presStyleCnt="0"/>
      <dgm:spPr/>
    </dgm:pt>
    <dgm:pt modelId="{C1D9E1C7-0EFE-400F-A228-F95C0E27F147}" type="pres">
      <dgm:prSet presAssocID="{64C1D228-54CE-4A70-963B-DA9DBDF57245}" presName="bgRect" presStyleLbl="bgShp" presStyleIdx="1" presStyleCnt="4"/>
      <dgm:spPr/>
    </dgm:pt>
    <dgm:pt modelId="{5888518A-4FDB-494B-9CBB-67C882FBEFB8}" type="pres">
      <dgm:prSet presAssocID="{64C1D228-54CE-4A70-963B-DA9DBDF5724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E429AECA-2564-4B35-878E-59D6D00A010B}" type="pres">
      <dgm:prSet presAssocID="{64C1D228-54CE-4A70-963B-DA9DBDF57245}" presName="spaceRect" presStyleCnt="0"/>
      <dgm:spPr/>
    </dgm:pt>
    <dgm:pt modelId="{E5CF8188-E05A-4641-95D1-4855898F21DE}" type="pres">
      <dgm:prSet presAssocID="{64C1D228-54CE-4A70-963B-DA9DBDF57245}" presName="parTx" presStyleLbl="revTx" presStyleIdx="1" presStyleCnt="4">
        <dgm:presLayoutVars>
          <dgm:chMax val="0"/>
          <dgm:chPref val="0"/>
        </dgm:presLayoutVars>
      </dgm:prSet>
      <dgm:spPr/>
    </dgm:pt>
    <dgm:pt modelId="{C36CE31F-2E44-4A1A-B78D-545572803634}" type="pres">
      <dgm:prSet presAssocID="{F0883783-77C4-46F1-9439-A037E6D69DF3}" presName="sibTrans" presStyleCnt="0"/>
      <dgm:spPr/>
    </dgm:pt>
    <dgm:pt modelId="{BEB2A83D-F14B-4E7A-AC00-BC01E8986F86}" type="pres">
      <dgm:prSet presAssocID="{F30CCAED-B3BD-4C08-99B5-FCF6A536AA94}" presName="compNode" presStyleCnt="0"/>
      <dgm:spPr/>
    </dgm:pt>
    <dgm:pt modelId="{6FDFE542-8271-4516-8FF9-E079CB4F26C6}" type="pres">
      <dgm:prSet presAssocID="{F30CCAED-B3BD-4C08-99B5-FCF6A536AA94}" presName="bgRect" presStyleLbl="bgShp" presStyleIdx="2" presStyleCnt="4"/>
      <dgm:spPr/>
    </dgm:pt>
    <dgm:pt modelId="{9C4741AB-78A1-4FCC-A7A1-847C561C0AC6}" type="pres">
      <dgm:prSet presAssocID="{F30CCAED-B3BD-4C08-99B5-FCF6A536AA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phones"/>
        </a:ext>
      </dgm:extLst>
    </dgm:pt>
    <dgm:pt modelId="{77153A1A-B8A6-4586-A332-F50F396EA602}" type="pres">
      <dgm:prSet presAssocID="{F30CCAED-B3BD-4C08-99B5-FCF6A536AA94}" presName="spaceRect" presStyleCnt="0"/>
      <dgm:spPr/>
    </dgm:pt>
    <dgm:pt modelId="{62D3E74D-6038-443B-BC1F-FE55AEAA840C}" type="pres">
      <dgm:prSet presAssocID="{F30CCAED-B3BD-4C08-99B5-FCF6A536AA94}" presName="parTx" presStyleLbl="revTx" presStyleIdx="2" presStyleCnt="4">
        <dgm:presLayoutVars>
          <dgm:chMax val="0"/>
          <dgm:chPref val="0"/>
        </dgm:presLayoutVars>
      </dgm:prSet>
      <dgm:spPr/>
    </dgm:pt>
    <dgm:pt modelId="{7F461526-716C-4DBE-B26A-42C8E09EDDC4}" type="pres">
      <dgm:prSet presAssocID="{F45287F0-CA1F-4662-B245-D56B5D24F326}" presName="sibTrans" presStyleCnt="0"/>
      <dgm:spPr/>
    </dgm:pt>
    <dgm:pt modelId="{21C0E908-36F8-4BD2-82BC-ABD1ADC9F4C7}" type="pres">
      <dgm:prSet presAssocID="{C7238BF1-603A-47B4-AA07-BF199AA04921}" presName="compNode" presStyleCnt="0"/>
      <dgm:spPr/>
    </dgm:pt>
    <dgm:pt modelId="{FB987262-705B-44A2-8939-66EA314816C6}" type="pres">
      <dgm:prSet presAssocID="{C7238BF1-603A-47B4-AA07-BF199AA04921}" presName="bgRect" presStyleLbl="bgShp" presStyleIdx="3" presStyleCnt="4"/>
      <dgm:spPr/>
    </dgm:pt>
    <dgm:pt modelId="{6FD3AB9A-9D35-41DE-B169-6FCE7B72DFA5}" type="pres">
      <dgm:prSet presAssocID="{C7238BF1-603A-47B4-AA07-BF199AA049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548F9856-FECC-4E92-B0C3-FEA2B1D958C2}" type="pres">
      <dgm:prSet presAssocID="{C7238BF1-603A-47B4-AA07-BF199AA04921}" presName="spaceRect" presStyleCnt="0"/>
      <dgm:spPr/>
    </dgm:pt>
    <dgm:pt modelId="{E235F04F-0C38-47ED-9172-376CA336C296}" type="pres">
      <dgm:prSet presAssocID="{C7238BF1-603A-47B4-AA07-BF199AA04921}" presName="parTx" presStyleLbl="revTx" presStyleIdx="3" presStyleCnt="4">
        <dgm:presLayoutVars>
          <dgm:chMax val="0"/>
          <dgm:chPref val="0"/>
        </dgm:presLayoutVars>
      </dgm:prSet>
      <dgm:spPr/>
    </dgm:pt>
  </dgm:ptLst>
  <dgm:cxnLst>
    <dgm:cxn modelId="{F909A602-4D10-499D-88BA-3DEA92791B9B}" srcId="{603CB91E-1518-4C39-A953-63F0618D3879}" destId="{F30CCAED-B3BD-4C08-99B5-FCF6A536AA94}" srcOrd="2" destOrd="0" parTransId="{0F6DB4AD-B4A8-49BF-93AB-5CDFF92622C7}" sibTransId="{F45287F0-CA1F-4662-B245-D56B5D24F326}"/>
    <dgm:cxn modelId="{CA6EA702-BBFB-44AE-97C5-730D9E6920C5}" type="presOf" srcId="{C7238BF1-603A-47B4-AA07-BF199AA04921}" destId="{E235F04F-0C38-47ED-9172-376CA336C296}" srcOrd="0" destOrd="0" presId="urn:microsoft.com/office/officeart/2018/2/layout/IconVerticalSolidList"/>
    <dgm:cxn modelId="{983D9F26-5A37-4707-8564-E78B6460CADB}" srcId="{603CB91E-1518-4C39-A953-63F0618D3879}" destId="{64C1D228-54CE-4A70-963B-DA9DBDF57245}" srcOrd="1" destOrd="0" parTransId="{81E2A705-4CB4-49DE-BF83-B3742C83B7DD}" sibTransId="{F0883783-77C4-46F1-9439-A037E6D69DF3}"/>
    <dgm:cxn modelId="{E1A5013A-6637-4D2B-B1C2-87FA97B145D8}" type="presOf" srcId="{F30CCAED-B3BD-4C08-99B5-FCF6A536AA94}" destId="{62D3E74D-6038-443B-BC1F-FE55AEAA840C}" srcOrd="0" destOrd="0" presId="urn:microsoft.com/office/officeart/2018/2/layout/IconVerticalSolidList"/>
    <dgm:cxn modelId="{38FF8890-75BA-4D29-988D-B7FE010FF5FD}" type="presOf" srcId="{603CB91E-1518-4C39-A953-63F0618D3879}" destId="{921B42C1-D2D0-4353-B205-3A398984ECF8}" srcOrd="0" destOrd="0" presId="urn:microsoft.com/office/officeart/2018/2/layout/IconVerticalSolidList"/>
    <dgm:cxn modelId="{56B62392-6C43-464A-8560-FED5AA574528}" type="presOf" srcId="{4B1ECBFE-F983-46E0-8146-7DA1C3F10A06}" destId="{E784B46C-CEF9-4AA2-9251-11071F5D1636}" srcOrd="0" destOrd="0" presId="urn:microsoft.com/office/officeart/2018/2/layout/IconVerticalSolidList"/>
    <dgm:cxn modelId="{49A33296-D518-4991-98AE-88105AB89720}" srcId="{603CB91E-1518-4C39-A953-63F0618D3879}" destId="{4B1ECBFE-F983-46E0-8146-7DA1C3F10A06}" srcOrd="0" destOrd="0" parTransId="{8EA29241-21BA-4341-A49F-520007D05AB3}" sibTransId="{4B1398DD-ABDA-40B8-A0DE-F495009CE67E}"/>
    <dgm:cxn modelId="{45EAACA4-1C4B-4677-96C8-A969B8BABF88}" type="presOf" srcId="{64C1D228-54CE-4A70-963B-DA9DBDF57245}" destId="{E5CF8188-E05A-4641-95D1-4855898F21DE}" srcOrd="0" destOrd="0" presId="urn:microsoft.com/office/officeart/2018/2/layout/IconVerticalSolidList"/>
    <dgm:cxn modelId="{F018A2BC-AC22-4854-A2D9-9977B8F350EF}" srcId="{603CB91E-1518-4C39-A953-63F0618D3879}" destId="{C7238BF1-603A-47B4-AA07-BF199AA04921}" srcOrd="3" destOrd="0" parTransId="{0A3AEFF8-9FA9-41A1-B769-3269595959B6}" sibTransId="{EF0DF660-6436-4EA8-B525-565505011D23}"/>
    <dgm:cxn modelId="{38CD228A-4B9F-448F-B6F0-164440D3068D}" type="presParOf" srcId="{921B42C1-D2D0-4353-B205-3A398984ECF8}" destId="{848C0FB7-311C-40BF-A792-1150D8B95D36}" srcOrd="0" destOrd="0" presId="urn:microsoft.com/office/officeart/2018/2/layout/IconVerticalSolidList"/>
    <dgm:cxn modelId="{85247B5A-9B03-4C70-9F49-A05B655DBB3D}" type="presParOf" srcId="{848C0FB7-311C-40BF-A792-1150D8B95D36}" destId="{CC7385C4-86E9-45CA-AC43-19019ECDF7F9}" srcOrd="0" destOrd="0" presId="urn:microsoft.com/office/officeart/2018/2/layout/IconVerticalSolidList"/>
    <dgm:cxn modelId="{B0BA135B-9D76-4A95-8C3A-5F39597EB806}" type="presParOf" srcId="{848C0FB7-311C-40BF-A792-1150D8B95D36}" destId="{6D294A67-887C-45B8-B184-EBA2575858AC}" srcOrd="1" destOrd="0" presId="urn:microsoft.com/office/officeart/2018/2/layout/IconVerticalSolidList"/>
    <dgm:cxn modelId="{E1F0812F-6749-493D-A90E-963ADE092DCE}" type="presParOf" srcId="{848C0FB7-311C-40BF-A792-1150D8B95D36}" destId="{3553D073-AF57-4C00-B776-DC06CD5A138C}" srcOrd="2" destOrd="0" presId="urn:microsoft.com/office/officeart/2018/2/layout/IconVerticalSolidList"/>
    <dgm:cxn modelId="{70862415-DD3F-44AD-9A62-C6C4723AFD62}" type="presParOf" srcId="{848C0FB7-311C-40BF-A792-1150D8B95D36}" destId="{E784B46C-CEF9-4AA2-9251-11071F5D1636}" srcOrd="3" destOrd="0" presId="urn:microsoft.com/office/officeart/2018/2/layout/IconVerticalSolidList"/>
    <dgm:cxn modelId="{F9B3AB5A-6264-4B7E-8D02-E4BF66CEA598}" type="presParOf" srcId="{921B42C1-D2D0-4353-B205-3A398984ECF8}" destId="{0929BA37-7CCC-421D-80AE-3D83D9B89CDC}" srcOrd="1" destOrd="0" presId="urn:microsoft.com/office/officeart/2018/2/layout/IconVerticalSolidList"/>
    <dgm:cxn modelId="{8D0F9B91-A4B5-4B0C-8625-1A34E5E9E76A}" type="presParOf" srcId="{921B42C1-D2D0-4353-B205-3A398984ECF8}" destId="{407129E9-01B5-4953-ADEF-A756F9A98321}" srcOrd="2" destOrd="0" presId="urn:microsoft.com/office/officeart/2018/2/layout/IconVerticalSolidList"/>
    <dgm:cxn modelId="{D9BB3A62-A388-468B-A503-1DB3DB045426}" type="presParOf" srcId="{407129E9-01B5-4953-ADEF-A756F9A98321}" destId="{C1D9E1C7-0EFE-400F-A228-F95C0E27F147}" srcOrd="0" destOrd="0" presId="urn:microsoft.com/office/officeart/2018/2/layout/IconVerticalSolidList"/>
    <dgm:cxn modelId="{8EAF6D5A-5F4B-42C1-996B-610CE31C58A1}" type="presParOf" srcId="{407129E9-01B5-4953-ADEF-A756F9A98321}" destId="{5888518A-4FDB-494B-9CBB-67C882FBEFB8}" srcOrd="1" destOrd="0" presId="urn:microsoft.com/office/officeart/2018/2/layout/IconVerticalSolidList"/>
    <dgm:cxn modelId="{1027B3FC-F223-40BB-AD1B-B03126890E82}" type="presParOf" srcId="{407129E9-01B5-4953-ADEF-A756F9A98321}" destId="{E429AECA-2564-4B35-878E-59D6D00A010B}" srcOrd="2" destOrd="0" presId="urn:microsoft.com/office/officeart/2018/2/layout/IconVerticalSolidList"/>
    <dgm:cxn modelId="{F5CAC9AC-5720-41E8-806C-9B67E68027CF}" type="presParOf" srcId="{407129E9-01B5-4953-ADEF-A756F9A98321}" destId="{E5CF8188-E05A-4641-95D1-4855898F21DE}" srcOrd="3" destOrd="0" presId="urn:microsoft.com/office/officeart/2018/2/layout/IconVerticalSolidList"/>
    <dgm:cxn modelId="{D11FC257-091B-4B04-846F-862D5B8FDBF3}" type="presParOf" srcId="{921B42C1-D2D0-4353-B205-3A398984ECF8}" destId="{C36CE31F-2E44-4A1A-B78D-545572803634}" srcOrd="3" destOrd="0" presId="urn:microsoft.com/office/officeart/2018/2/layout/IconVerticalSolidList"/>
    <dgm:cxn modelId="{CE9B4F0A-E9DB-48BF-A747-E6D1333F8D8F}" type="presParOf" srcId="{921B42C1-D2D0-4353-B205-3A398984ECF8}" destId="{BEB2A83D-F14B-4E7A-AC00-BC01E8986F86}" srcOrd="4" destOrd="0" presId="urn:microsoft.com/office/officeart/2018/2/layout/IconVerticalSolidList"/>
    <dgm:cxn modelId="{B98A2987-49D4-4B02-91C6-F29B126DD3D8}" type="presParOf" srcId="{BEB2A83D-F14B-4E7A-AC00-BC01E8986F86}" destId="{6FDFE542-8271-4516-8FF9-E079CB4F26C6}" srcOrd="0" destOrd="0" presId="urn:microsoft.com/office/officeart/2018/2/layout/IconVerticalSolidList"/>
    <dgm:cxn modelId="{AA932F42-D2B2-47C7-AE0C-C123A473936B}" type="presParOf" srcId="{BEB2A83D-F14B-4E7A-AC00-BC01E8986F86}" destId="{9C4741AB-78A1-4FCC-A7A1-847C561C0AC6}" srcOrd="1" destOrd="0" presId="urn:microsoft.com/office/officeart/2018/2/layout/IconVerticalSolidList"/>
    <dgm:cxn modelId="{BA53093D-6845-4211-B0EC-B07BC0F5D1E4}" type="presParOf" srcId="{BEB2A83D-F14B-4E7A-AC00-BC01E8986F86}" destId="{77153A1A-B8A6-4586-A332-F50F396EA602}" srcOrd="2" destOrd="0" presId="urn:microsoft.com/office/officeart/2018/2/layout/IconVerticalSolidList"/>
    <dgm:cxn modelId="{B5BF9E72-58D7-471B-816D-D780EDE2D6B3}" type="presParOf" srcId="{BEB2A83D-F14B-4E7A-AC00-BC01E8986F86}" destId="{62D3E74D-6038-443B-BC1F-FE55AEAA840C}" srcOrd="3" destOrd="0" presId="urn:microsoft.com/office/officeart/2018/2/layout/IconVerticalSolidList"/>
    <dgm:cxn modelId="{3ED05F89-8BF2-4835-86F9-CD2FCD3B541F}" type="presParOf" srcId="{921B42C1-D2D0-4353-B205-3A398984ECF8}" destId="{7F461526-716C-4DBE-B26A-42C8E09EDDC4}" srcOrd="5" destOrd="0" presId="urn:microsoft.com/office/officeart/2018/2/layout/IconVerticalSolidList"/>
    <dgm:cxn modelId="{4105E875-2FD2-418E-A760-F54DCC6C1B4E}" type="presParOf" srcId="{921B42C1-D2D0-4353-B205-3A398984ECF8}" destId="{21C0E908-36F8-4BD2-82BC-ABD1ADC9F4C7}" srcOrd="6" destOrd="0" presId="urn:microsoft.com/office/officeart/2018/2/layout/IconVerticalSolidList"/>
    <dgm:cxn modelId="{7095EC0B-4331-43E1-BC25-14FF1008CDE4}" type="presParOf" srcId="{21C0E908-36F8-4BD2-82BC-ABD1ADC9F4C7}" destId="{FB987262-705B-44A2-8939-66EA314816C6}" srcOrd="0" destOrd="0" presId="urn:microsoft.com/office/officeart/2018/2/layout/IconVerticalSolidList"/>
    <dgm:cxn modelId="{FC4786BE-EAEA-4BBE-886E-F96DBD1FCCE6}" type="presParOf" srcId="{21C0E908-36F8-4BD2-82BC-ABD1ADC9F4C7}" destId="{6FD3AB9A-9D35-41DE-B169-6FCE7B72DFA5}" srcOrd="1" destOrd="0" presId="urn:microsoft.com/office/officeart/2018/2/layout/IconVerticalSolidList"/>
    <dgm:cxn modelId="{4ABF9EB8-2A5D-44ED-B81C-A0BBBC77E679}" type="presParOf" srcId="{21C0E908-36F8-4BD2-82BC-ABD1ADC9F4C7}" destId="{548F9856-FECC-4E92-B0C3-FEA2B1D958C2}" srcOrd="2" destOrd="0" presId="urn:microsoft.com/office/officeart/2018/2/layout/IconVerticalSolidList"/>
    <dgm:cxn modelId="{F1C4D4D3-0C33-40FD-AAE9-073589083F09}" type="presParOf" srcId="{21C0E908-36F8-4BD2-82BC-ABD1ADC9F4C7}" destId="{E235F04F-0C38-47ED-9172-376CA336C29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8CECC-7144-4C29-BDE8-638763474F34}">
      <dsp:nvSpPr>
        <dsp:cNvPr id="0" name=""/>
        <dsp:cNvSpPr/>
      </dsp:nvSpPr>
      <dsp:spPr>
        <a:xfrm>
          <a:off x="909581" y="488911"/>
          <a:ext cx="1259653" cy="12596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E0FA81-9A9E-4DE6-B45D-E28D6B54C0F2}">
      <dsp:nvSpPr>
        <dsp:cNvPr id="0" name=""/>
        <dsp:cNvSpPr/>
      </dsp:nvSpPr>
      <dsp:spPr>
        <a:xfrm>
          <a:off x="139792" y="2132902"/>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dirty="0"/>
            <a:t>Reflect</a:t>
          </a:r>
        </a:p>
      </dsp:txBody>
      <dsp:txXfrm>
        <a:off x="139792" y="2132902"/>
        <a:ext cx="2799230" cy="720000"/>
      </dsp:txXfrm>
    </dsp:sp>
    <dsp:sp modelId="{36F18B26-0725-4596-9911-BB8179C40BFE}">
      <dsp:nvSpPr>
        <dsp:cNvPr id="0" name=""/>
        <dsp:cNvSpPr/>
      </dsp:nvSpPr>
      <dsp:spPr>
        <a:xfrm>
          <a:off x="4198677" y="488911"/>
          <a:ext cx="1259653" cy="12596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54ED55-3358-4764-8D61-313F16DC3D6E}">
      <dsp:nvSpPr>
        <dsp:cNvPr id="0" name=""/>
        <dsp:cNvSpPr/>
      </dsp:nvSpPr>
      <dsp:spPr>
        <a:xfrm>
          <a:off x="3428889" y="2132902"/>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Recognize challenges</a:t>
          </a:r>
        </a:p>
      </dsp:txBody>
      <dsp:txXfrm>
        <a:off x="3428889" y="2132902"/>
        <a:ext cx="2799230" cy="720000"/>
      </dsp:txXfrm>
    </dsp:sp>
    <dsp:sp modelId="{A225FA1D-948C-4362-9678-549A075FE9C8}">
      <dsp:nvSpPr>
        <dsp:cNvPr id="0" name=""/>
        <dsp:cNvSpPr/>
      </dsp:nvSpPr>
      <dsp:spPr>
        <a:xfrm>
          <a:off x="2554129" y="3552710"/>
          <a:ext cx="1259653" cy="12596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66D8D-A05C-44AB-869E-069CE152CA20}">
      <dsp:nvSpPr>
        <dsp:cNvPr id="0" name=""/>
        <dsp:cNvSpPr/>
      </dsp:nvSpPr>
      <dsp:spPr>
        <a:xfrm>
          <a:off x="1784341" y="5196701"/>
          <a:ext cx="279923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pPr>
          <a:r>
            <a:rPr lang="en-US" sz="2500" kern="1200"/>
            <a:t>Practice</a:t>
          </a:r>
        </a:p>
      </dsp:txBody>
      <dsp:txXfrm>
        <a:off x="1784341" y="5196701"/>
        <a:ext cx="279923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BFA70-316D-4C76-9F18-5EE371E5ED7E}">
      <dsp:nvSpPr>
        <dsp:cNvPr id="0" name=""/>
        <dsp:cNvSpPr/>
      </dsp:nvSpPr>
      <dsp:spPr>
        <a:xfrm>
          <a:off x="1379375" y="379984"/>
          <a:ext cx="643886" cy="6438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062E2-BAAC-490A-B8BA-D8864F33028C}">
      <dsp:nvSpPr>
        <dsp:cNvPr id="0" name=""/>
        <dsp:cNvSpPr/>
      </dsp:nvSpPr>
      <dsp:spPr>
        <a:xfrm>
          <a:off x="910809" y="1179682"/>
          <a:ext cx="1984287" cy="7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Write a handwritten thank-you card</a:t>
          </a:r>
        </a:p>
      </dsp:txBody>
      <dsp:txXfrm>
        <a:off x="910809" y="1179682"/>
        <a:ext cx="1984287" cy="741821"/>
      </dsp:txXfrm>
    </dsp:sp>
    <dsp:sp modelId="{B1F84307-B607-4107-AE2C-8123075FFB14}">
      <dsp:nvSpPr>
        <dsp:cNvPr id="0" name=""/>
        <dsp:cNvSpPr/>
      </dsp:nvSpPr>
      <dsp:spPr>
        <a:xfrm>
          <a:off x="4010184" y="530864"/>
          <a:ext cx="643886" cy="6438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775C1-C040-44DC-93C5-33D097CA8C5C}">
      <dsp:nvSpPr>
        <dsp:cNvPr id="0" name=""/>
        <dsp:cNvSpPr/>
      </dsp:nvSpPr>
      <dsp:spPr>
        <a:xfrm>
          <a:off x="3644967" y="1390700"/>
          <a:ext cx="1554986" cy="75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Find a gratitude buddy</a:t>
          </a:r>
        </a:p>
      </dsp:txBody>
      <dsp:txXfrm>
        <a:off x="3644967" y="1390700"/>
        <a:ext cx="1554986" cy="754165"/>
      </dsp:txXfrm>
    </dsp:sp>
    <dsp:sp modelId="{F4CCABBA-44F4-4A0B-B5B6-89969507BD5B}">
      <dsp:nvSpPr>
        <dsp:cNvPr id="0" name=""/>
        <dsp:cNvSpPr/>
      </dsp:nvSpPr>
      <dsp:spPr>
        <a:xfrm>
          <a:off x="1505478" y="2440151"/>
          <a:ext cx="643886" cy="6438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60849-1B08-4615-88B0-AE44BFB5155E}">
      <dsp:nvSpPr>
        <dsp:cNvPr id="0" name=""/>
        <dsp:cNvSpPr/>
      </dsp:nvSpPr>
      <dsp:spPr>
        <a:xfrm>
          <a:off x="926792" y="3246019"/>
          <a:ext cx="1970178" cy="7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Practice Gratitude countdown with others</a:t>
          </a:r>
        </a:p>
      </dsp:txBody>
      <dsp:txXfrm>
        <a:off x="926792" y="3246019"/>
        <a:ext cx="1970178" cy="741821"/>
      </dsp:txXfrm>
    </dsp:sp>
    <dsp:sp modelId="{EB658901-DD2F-46C3-A18E-2DCCB783DBD6}">
      <dsp:nvSpPr>
        <dsp:cNvPr id="0" name=""/>
        <dsp:cNvSpPr/>
      </dsp:nvSpPr>
      <dsp:spPr>
        <a:xfrm>
          <a:off x="6358983" y="539255"/>
          <a:ext cx="643886" cy="6438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33567F-7D01-4D52-ADAE-FABCA05AADF5}">
      <dsp:nvSpPr>
        <dsp:cNvPr id="0" name=""/>
        <dsp:cNvSpPr/>
      </dsp:nvSpPr>
      <dsp:spPr>
        <a:xfrm>
          <a:off x="5979542" y="1338246"/>
          <a:ext cx="1646489" cy="7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Start a meeting with what has gone well</a:t>
          </a:r>
        </a:p>
      </dsp:txBody>
      <dsp:txXfrm>
        <a:off x="5979542" y="1338246"/>
        <a:ext cx="1646489" cy="741821"/>
      </dsp:txXfrm>
    </dsp:sp>
    <dsp:sp modelId="{A8AD9DE2-A64A-43A3-93B3-0705731E5D5B}">
      <dsp:nvSpPr>
        <dsp:cNvPr id="0" name=""/>
        <dsp:cNvSpPr/>
      </dsp:nvSpPr>
      <dsp:spPr>
        <a:xfrm>
          <a:off x="6554383" y="2602131"/>
          <a:ext cx="643886" cy="6438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A193B-7ED1-40F4-BE26-8CD5E8A98645}">
      <dsp:nvSpPr>
        <dsp:cNvPr id="0" name=""/>
        <dsp:cNvSpPr/>
      </dsp:nvSpPr>
      <dsp:spPr>
        <a:xfrm>
          <a:off x="6224584" y="3372656"/>
          <a:ext cx="1430859" cy="741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Create a team word cloud</a:t>
          </a:r>
        </a:p>
      </dsp:txBody>
      <dsp:txXfrm>
        <a:off x="6224584" y="3372656"/>
        <a:ext cx="1430859" cy="741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385C4-86E9-45CA-AC43-19019ECDF7F9}">
      <dsp:nvSpPr>
        <dsp:cNvPr id="0" name=""/>
        <dsp:cNvSpPr/>
      </dsp:nvSpPr>
      <dsp:spPr>
        <a:xfrm>
          <a:off x="0" y="2312"/>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94A67-887C-45B8-B184-EBA2575858AC}">
      <dsp:nvSpPr>
        <dsp:cNvPr id="0" name=""/>
        <dsp:cNvSpPr/>
      </dsp:nvSpPr>
      <dsp:spPr>
        <a:xfrm>
          <a:off x="354561" y="266036"/>
          <a:ext cx="644657" cy="644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4B46C-CEF9-4AA2-9251-11071F5D1636}">
      <dsp:nvSpPr>
        <dsp:cNvPr id="0" name=""/>
        <dsp:cNvSpPr/>
      </dsp:nvSpPr>
      <dsp:spPr>
        <a:xfrm>
          <a:off x="1353781" y="2312"/>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b="1" kern="1200"/>
            <a:t>Creating a State of Awareness- more present in meetings</a:t>
          </a:r>
          <a:endParaRPr lang="en-US" sz="2200" kern="1200"/>
        </a:p>
      </dsp:txBody>
      <dsp:txXfrm>
        <a:off x="1353781" y="2312"/>
        <a:ext cx="4915256" cy="1172105"/>
      </dsp:txXfrm>
    </dsp:sp>
    <dsp:sp modelId="{C1D9E1C7-0EFE-400F-A228-F95C0E27F147}">
      <dsp:nvSpPr>
        <dsp:cNvPr id="0" name=""/>
        <dsp:cNvSpPr/>
      </dsp:nvSpPr>
      <dsp:spPr>
        <a:xfrm>
          <a:off x="0" y="1467444"/>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8518A-4FDB-494B-9CBB-67C882FBEFB8}">
      <dsp:nvSpPr>
        <dsp:cNvPr id="0" name=""/>
        <dsp:cNvSpPr/>
      </dsp:nvSpPr>
      <dsp:spPr>
        <a:xfrm>
          <a:off x="354561" y="1731167"/>
          <a:ext cx="644657" cy="644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CF8188-E05A-4641-95D1-4855898F21DE}">
      <dsp:nvSpPr>
        <dsp:cNvPr id="0" name=""/>
        <dsp:cNvSpPr/>
      </dsp:nvSpPr>
      <dsp:spPr>
        <a:xfrm>
          <a:off x="1353781" y="1467444"/>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b="1" kern="1200"/>
            <a:t>Increased patience</a:t>
          </a:r>
          <a:endParaRPr lang="en-US" sz="2200" kern="1200"/>
        </a:p>
      </dsp:txBody>
      <dsp:txXfrm>
        <a:off x="1353781" y="1467444"/>
        <a:ext cx="4915256" cy="1172105"/>
      </dsp:txXfrm>
    </dsp:sp>
    <dsp:sp modelId="{6FDFE542-8271-4516-8FF9-E079CB4F26C6}">
      <dsp:nvSpPr>
        <dsp:cNvPr id="0" name=""/>
        <dsp:cNvSpPr/>
      </dsp:nvSpPr>
      <dsp:spPr>
        <a:xfrm>
          <a:off x="0" y="2932575"/>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741AB-78A1-4FCC-A7A1-847C561C0AC6}">
      <dsp:nvSpPr>
        <dsp:cNvPr id="0" name=""/>
        <dsp:cNvSpPr/>
      </dsp:nvSpPr>
      <dsp:spPr>
        <a:xfrm>
          <a:off x="354561" y="3196299"/>
          <a:ext cx="644657" cy="644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D3E74D-6038-443B-BC1F-FE55AEAA840C}">
      <dsp:nvSpPr>
        <dsp:cNvPr id="0" name=""/>
        <dsp:cNvSpPr/>
      </dsp:nvSpPr>
      <dsp:spPr>
        <a:xfrm>
          <a:off x="1353781" y="2932575"/>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b="1" kern="1200"/>
            <a:t>Increased ability to actively listen</a:t>
          </a:r>
          <a:endParaRPr lang="en-US" sz="2200" kern="1200"/>
        </a:p>
      </dsp:txBody>
      <dsp:txXfrm>
        <a:off x="1353781" y="2932575"/>
        <a:ext cx="4915256" cy="1172105"/>
      </dsp:txXfrm>
    </dsp:sp>
    <dsp:sp modelId="{FB987262-705B-44A2-8939-66EA314816C6}">
      <dsp:nvSpPr>
        <dsp:cNvPr id="0" name=""/>
        <dsp:cNvSpPr/>
      </dsp:nvSpPr>
      <dsp:spPr>
        <a:xfrm>
          <a:off x="0" y="4397707"/>
          <a:ext cx="6269038" cy="11721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D3AB9A-9D35-41DE-B169-6FCE7B72DFA5}">
      <dsp:nvSpPr>
        <dsp:cNvPr id="0" name=""/>
        <dsp:cNvSpPr/>
      </dsp:nvSpPr>
      <dsp:spPr>
        <a:xfrm>
          <a:off x="354561" y="4661430"/>
          <a:ext cx="644657" cy="644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35F04F-0C38-47ED-9172-376CA336C296}">
      <dsp:nvSpPr>
        <dsp:cNvPr id="0" name=""/>
        <dsp:cNvSpPr/>
      </dsp:nvSpPr>
      <dsp:spPr>
        <a:xfrm>
          <a:off x="1353781" y="4397707"/>
          <a:ext cx="4915256" cy="1172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048" tIns="124048" rIns="124048" bIns="124048" numCol="1" spcCol="1270" anchor="ctr" anchorCtr="0">
          <a:noAutofit/>
        </a:bodyPr>
        <a:lstStyle/>
        <a:p>
          <a:pPr marL="0" lvl="0" indent="0" algn="l" defTabSz="977900">
            <a:lnSpc>
              <a:spcPct val="100000"/>
            </a:lnSpc>
            <a:spcBef>
              <a:spcPct val="0"/>
            </a:spcBef>
            <a:spcAft>
              <a:spcPct val="35000"/>
            </a:spcAft>
            <a:buNone/>
          </a:pPr>
          <a:r>
            <a:rPr lang="en-US" sz="2200" b="1" kern="1200"/>
            <a:t>Increased ability to respond vs. React</a:t>
          </a:r>
          <a:endParaRPr lang="en-US" sz="2200" kern="1200"/>
        </a:p>
      </dsp:txBody>
      <dsp:txXfrm>
        <a:off x="1353781" y="4397707"/>
        <a:ext cx="4915256" cy="117210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37BF7-25D2-4885-B52C-8F062F609665}" type="datetimeFigureOut">
              <a:rPr lang="en-US" smtClean="0"/>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D67E24-07C1-47EC-8177-AEBCCDA5447A}" type="slidenum">
              <a:rPr lang="en-US" smtClean="0"/>
              <a:t>‹#›</a:t>
            </a:fld>
            <a:endParaRPr lang="en-US"/>
          </a:p>
        </p:txBody>
      </p:sp>
    </p:spTree>
    <p:extLst>
      <p:ext uri="{BB962C8B-B14F-4D97-AF65-F5344CB8AC3E}">
        <p14:creationId xmlns:p14="http://schemas.microsoft.com/office/powerpoint/2010/main" val="362221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wsinhealth.nih.gov/2019/03/practicing-gratitud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mmons.faculty.ucdavis.ed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bi.nlm.nih.gov/pmc/articles/PMC301096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ositivepsychology.com/gratitude-appreciation/#stages-gratitud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jLjVOvZufN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psychology.com/neuroscience-of-gratitude/#:~:text=In%20positive%20psychology%2C%20gratitude%20is%20the%20human%20way,forth%20by%20Emmons%20and%20McCullough%20who%20said%20that%3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ositivepsychology.com/neuroscience-of-gratitud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hartonhealthcare.org/the_neuroscience_of_gratitud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a:t>
            </a:fld>
            <a:endParaRPr lang="en-US"/>
          </a:p>
        </p:txBody>
      </p:sp>
    </p:spTree>
    <p:extLst>
      <p:ext uri="{BB962C8B-B14F-4D97-AF65-F5344CB8AC3E}">
        <p14:creationId xmlns:p14="http://schemas.microsoft.com/office/powerpoint/2010/main" val="176564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Gratitude is a choice that take practice. Let’s look at some of the ways to practice.</a:t>
            </a:r>
          </a:p>
          <a:p>
            <a:r>
              <a:rPr lang="en-US" dirty="0"/>
              <a:t>Jay Shetty - when you are in gratitude, you can’t be anywhere else</a:t>
            </a:r>
          </a:p>
        </p:txBody>
      </p:sp>
      <p:sp>
        <p:nvSpPr>
          <p:cNvPr id="4" name="Slide Number Placeholder 3"/>
          <p:cNvSpPr>
            <a:spLocks noGrp="1"/>
          </p:cNvSpPr>
          <p:nvPr>
            <p:ph type="sldNum" sz="quarter" idx="5"/>
          </p:nvPr>
        </p:nvSpPr>
        <p:spPr/>
        <p:txBody>
          <a:bodyPr/>
          <a:lstStyle/>
          <a:p>
            <a:fld id="{E2D67E24-07C1-47EC-8177-AEBCCDA5447A}" type="slidenum">
              <a:rPr lang="en-US" smtClean="0"/>
              <a:t>10</a:t>
            </a:fld>
            <a:endParaRPr lang="en-US"/>
          </a:p>
        </p:txBody>
      </p:sp>
    </p:spTree>
    <p:extLst>
      <p:ext uri="{BB962C8B-B14F-4D97-AF65-F5344CB8AC3E}">
        <p14:creationId xmlns:p14="http://schemas.microsoft.com/office/powerpoint/2010/main" val="2891922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Consistency is key</a:t>
            </a:r>
          </a:p>
          <a:p>
            <a:endParaRPr lang="en-US" dirty="0"/>
          </a:p>
          <a:p>
            <a:r>
              <a:rPr lang="en-US" dirty="0">
                <a:hlinkClick r:id="rId3"/>
              </a:rPr>
              <a:t>Practicing Gratitude | NIH News in Health</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Journal - </a:t>
            </a:r>
            <a:r>
              <a:rPr lang="en-US" b="0" i="0" dirty="0">
                <a:solidFill>
                  <a:srgbClr val="001432"/>
                </a:solidFill>
                <a:effectLst/>
                <a:latin typeface="Lato" panose="020F0502020204030203" pitchFamily="34" charset="0"/>
              </a:rPr>
              <a:t>According to </a:t>
            </a:r>
            <a:r>
              <a:rPr lang="en-US" b="0" i="0" u="sng" dirty="0">
                <a:effectLst/>
                <a:latin typeface="Lato" panose="020F0502020204030203" pitchFamily="34" charset="0"/>
                <a:hlinkClick r:id="rId4"/>
              </a:rPr>
              <a:t>Robert Emmons</a:t>
            </a:r>
            <a:r>
              <a:rPr lang="en-US" b="0" i="0" dirty="0">
                <a:solidFill>
                  <a:srgbClr val="001432"/>
                </a:solidFill>
                <a:effectLst/>
                <a:latin typeface="Lato" panose="020F0502020204030203" pitchFamily="34" charset="0"/>
              </a:rPr>
              <a:t>, the world's leading scientific expert on gratitude, people are 25 percent happier if they keep gratitude journals; that those who keep gratitude journals also sleep one half hour more per evening, and exercise 33 percent more each week compared to those who don’t keep journals.</a:t>
            </a:r>
            <a:r>
              <a:rPr lang="en-US" dirty="0"/>
              <a:t> – Take a moment to think about the positive things that happened during the day; make a habit of writing down things you’re grateful for. Try listing several things. Be specific, i.e. I’m grateful for my dog because she loves me unconditionally and make me laugh</a:t>
            </a:r>
            <a:endParaRPr lang="en-US" b="1" dirty="0"/>
          </a:p>
          <a:p>
            <a:pPr marL="171450" indent="-171450">
              <a:buFont typeface="Arial" panose="020B0604020202020204" pitchFamily="34" charset="0"/>
              <a:buChar char="•"/>
            </a:pPr>
            <a:r>
              <a:rPr lang="en-US" dirty="0"/>
              <a:t>Be mindful and savor your experience – try to notice positive moments as they are happening.</a:t>
            </a:r>
          </a:p>
          <a:p>
            <a:pPr marL="171450" indent="-171450">
              <a:buFont typeface="Arial" panose="020B0604020202020204" pitchFamily="34" charset="0"/>
              <a:buChar char="•"/>
            </a:pPr>
            <a:r>
              <a:rPr lang="en-US" dirty="0"/>
              <a:t>Relive the good times. Relive positive moments later by thinking about them or sharing them with others.</a:t>
            </a:r>
          </a:p>
          <a:p>
            <a:pPr marL="171450" indent="-171450">
              <a:buFont typeface="Arial" panose="020B0604020202020204" pitchFamily="34" charset="0"/>
              <a:buChar char="•"/>
            </a:pPr>
            <a:r>
              <a:rPr lang="en-US" dirty="0"/>
              <a:t>Write to self/someone – write a letter to someone you feel thankful toward. You don’t have to send it, just the act of writing it makes a difference; Write a letter to your past self in appreciation for all of the fantastic actions and decisions you’ve made that are benefitting you today.</a:t>
            </a:r>
          </a:p>
          <a:p>
            <a:pPr marL="171450" indent="-171450">
              <a:buFont typeface="Arial" panose="020B0604020202020204" pitchFamily="34" charset="0"/>
              <a:buChar char="•"/>
            </a:pPr>
            <a:r>
              <a:rPr lang="en-US" dirty="0"/>
              <a:t>Create a gratitude box/jar – a physical container where you store grateful memories. The idea is to write something down you are thankful for and place it in the box. When you are felling sadness or struggling, reach inside and read one of your notes to be reminded of what you have to be grateful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Gratitude notes/recognition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Find a gratitude buddy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Yes, and… - This exercise can help challenge the habit of complaining. This is a trick to reframe a negative thought. Every time we catch ourselves in a complaint, we can “Yes, and” in order to flip a negative observation into a positive one: “Great, my friend is 20 minutes late for our coffee meeting. Yes, and now I have an opportunity to call a friend”; I’m disappointed that my weekend plans were cancelled at the last minute. Yes, and I’ll take this opportunity to spend time with my nephew and give my sister a break.”; “Ugh, I have to spend my Saturday sick in bed. Yes, and at least I have an excuse to catch up on my favorite Netflix show.”’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Thanksgiving next week, perfect time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a visit – tell someone you’re grateful for them as a person</a:t>
            </a:r>
          </a:p>
          <a:p>
            <a:pPr marL="171450" indent="-171450">
              <a:buFont typeface="Arial" panose="020B0604020202020204" pitchFamily="34" charset="0"/>
              <a:buChar char="•"/>
            </a:pPr>
            <a:r>
              <a:rPr lang="en-US" dirty="0"/>
              <a:t>Say thank you - </a:t>
            </a:r>
            <a:r>
              <a:rPr lang="en-US" sz="1800" b="0" i="0" u="none" strike="noStrike" baseline="0" dirty="0">
                <a:solidFill>
                  <a:srgbClr val="000000"/>
                </a:solidFill>
                <a:latin typeface="Avenir Next"/>
              </a:rPr>
              <a:t>This exercise is one of the most ancient practices in all of human history: The simple act of saying “Thank you.” We may say thank you as an automatic reaction many times during the day. The challenge isn’t just to say it, but to feel it, and to convey that appreciation. Example – thank you for coming to my party changes to thank you for spending time with me last night. I really enjoyed our catching up and having fun together. It meant a lot to me!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11</a:t>
            </a:fld>
            <a:endParaRPr lang="en-US"/>
          </a:p>
        </p:txBody>
      </p:sp>
    </p:spTree>
    <p:extLst>
      <p:ext uri="{BB962C8B-B14F-4D97-AF65-F5344CB8AC3E}">
        <p14:creationId xmlns:p14="http://schemas.microsoft.com/office/powerpoint/2010/main" val="357173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actions support our value and behaviors of we care about our wellbeing.</a:t>
            </a:r>
          </a:p>
        </p:txBody>
      </p:sp>
      <p:sp>
        <p:nvSpPr>
          <p:cNvPr id="4" name="Slide Number Placeholder 3"/>
          <p:cNvSpPr>
            <a:spLocks noGrp="1"/>
          </p:cNvSpPr>
          <p:nvPr>
            <p:ph type="sldNum" sz="quarter" idx="5"/>
          </p:nvPr>
        </p:nvSpPr>
        <p:spPr/>
        <p:txBody>
          <a:bodyPr/>
          <a:lstStyle/>
          <a:p>
            <a:fld id="{E2D67E24-07C1-47EC-8177-AEBCCDA5447A}" type="slidenum">
              <a:rPr lang="en-US" smtClean="0"/>
              <a:t>12</a:t>
            </a:fld>
            <a:endParaRPr lang="en-US"/>
          </a:p>
        </p:txBody>
      </p:sp>
    </p:spTree>
    <p:extLst>
      <p:ext uri="{BB962C8B-B14F-4D97-AF65-F5344CB8AC3E}">
        <p14:creationId xmlns:p14="http://schemas.microsoft.com/office/powerpoint/2010/main" val="3459911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i="0" dirty="0">
                <a:solidFill>
                  <a:srgbClr val="55636F"/>
                </a:solidFill>
                <a:effectLst/>
                <a:latin typeface="Open Sans" panose="020B0606030504020204" pitchFamily="34" charset="0"/>
              </a:rPr>
              <a:t>Practicing will deepen your level of gratitude which will in turn provide </a:t>
            </a:r>
            <a:r>
              <a:rPr lang="en-US" b="1" i="0">
                <a:solidFill>
                  <a:srgbClr val="55636F"/>
                </a:solidFill>
                <a:effectLst/>
                <a:latin typeface="Open Sans" panose="020B0606030504020204" pitchFamily="34" charset="0"/>
              </a:rPr>
              <a:t>more benefits.</a:t>
            </a:r>
            <a:endParaRPr lang="en-US" b="1" i="0" dirty="0">
              <a:solidFill>
                <a:srgbClr val="55636F"/>
              </a:solidFill>
              <a:effectLst/>
              <a:latin typeface="Open Sans" panose="020B0606030504020204" pitchFamily="34" charset="0"/>
            </a:endParaRPr>
          </a:p>
          <a:p>
            <a:pPr algn="l" rtl="0"/>
            <a:r>
              <a:rPr lang="en-US" b="1" i="0" dirty="0">
                <a:solidFill>
                  <a:srgbClr val="55636F"/>
                </a:solidFill>
                <a:effectLst/>
                <a:latin typeface="Open Sans" panose="020B0606030504020204" pitchFamily="34" charset="0"/>
              </a:rPr>
              <a:t>There are layers and levels of practicing gratitude and techniques that go beyond the basic</a:t>
            </a:r>
          </a:p>
          <a:p>
            <a:pPr algn="l" rtl="0"/>
            <a:r>
              <a:rPr lang="en-US" b="1" i="0" dirty="0">
                <a:solidFill>
                  <a:srgbClr val="55636F"/>
                </a:solidFill>
                <a:effectLst/>
                <a:latin typeface="Open Sans" panose="020B0606030504020204" pitchFamily="34" charset="0"/>
              </a:rPr>
              <a:t>Level 1</a:t>
            </a:r>
            <a:r>
              <a:rPr lang="en-US" b="0" i="0" dirty="0">
                <a:solidFill>
                  <a:srgbClr val="55636F"/>
                </a:solidFill>
                <a:effectLst/>
                <a:latin typeface="Open Sans" panose="020B0606030504020204" pitchFamily="34" charset="0"/>
              </a:rPr>
              <a:t> - passively grateful and not often thinking about gratitude, or aware of what it can do. It comes when it comes.</a:t>
            </a:r>
          </a:p>
          <a:p>
            <a:pPr algn="l" rtl="0"/>
            <a:r>
              <a:rPr lang="en-US" b="1" i="0" dirty="0">
                <a:solidFill>
                  <a:srgbClr val="55636F"/>
                </a:solidFill>
                <a:effectLst/>
                <a:latin typeface="Open Sans" panose="020B0606030504020204" pitchFamily="34" charset="0"/>
              </a:rPr>
              <a:t>Level 2</a:t>
            </a:r>
            <a:r>
              <a:rPr lang="en-US" b="0" i="0" dirty="0">
                <a:solidFill>
                  <a:srgbClr val="55636F"/>
                </a:solidFill>
                <a:effectLst/>
                <a:latin typeface="Open Sans" panose="020B0606030504020204" pitchFamily="34" charset="0"/>
              </a:rPr>
              <a:t> - awareness and adopting a mindfulness practice of seeking out things to be grateful for. Taking time each day to write down 3 things to be grateful for.</a:t>
            </a:r>
          </a:p>
          <a:p>
            <a:pPr algn="l" rtl="0"/>
            <a:r>
              <a:rPr lang="en-US" b="1" i="0" dirty="0">
                <a:solidFill>
                  <a:srgbClr val="55636F"/>
                </a:solidFill>
                <a:effectLst/>
                <a:latin typeface="Open Sans" panose="020B0606030504020204" pitchFamily="34" charset="0"/>
              </a:rPr>
              <a:t>Level 3</a:t>
            </a:r>
            <a:r>
              <a:rPr lang="en-US" b="0" i="0" dirty="0">
                <a:solidFill>
                  <a:srgbClr val="55636F"/>
                </a:solidFill>
                <a:effectLst/>
                <a:latin typeface="Open Sans" panose="020B0606030504020204" pitchFamily="34" charset="0"/>
              </a:rPr>
              <a:t> - Gratitude becomes hard wired in the brain, a perpetual state of gratitude.</a:t>
            </a:r>
          </a:p>
          <a:p>
            <a:pPr algn="l" rtl="0"/>
            <a:r>
              <a:rPr lang="en-US" b="1" i="0" dirty="0">
                <a:solidFill>
                  <a:srgbClr val="55636F"/>
                </a:solidFill>
                <a:effectLst/>
                <a:latin typeface="Open Sans" panose="020B0606030504020204" pitchFamily="34" charset="0"/>
              </a:rPr>
              <a:t>Level 4</a:t>
            </a:r>
            <a:r>
              <a:rPr lang="en-US" b="0" i="0" dirty="0">
                <a:solidFill>
                  <a:srgbClr val="55636F"/>
                </a:solidFill>
                <a:effectLst/>
                <a:latin typeface="Open Sans" panose="020B0606030504020204" pitchFamily="34" charset="0"/>
              </a:rPr>
              <a:t> - this is where you no longer need 'something' or 'someone' to create the feeling of gratitude. You just are.</a:t>
            </a:r>
          </a:p>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13</a:t>
            </a:fld>
            <a:endParaRPr lang="en-US"/>
          </a:p>
        </p:txBody>
      </p:sp>
    </p:spTree>
    <p:extLst>
      <p:ext uri="{BB962C8B-B14F-4D97-AF65-F5344CB8AC3E}">
        <p14:creationId xmlns:p14="http://schemas.microsoft.com/office/powerpoint/2010/main" val="17626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14</a:t>
            </a:fld>
            <a:endParaRPr lang="en-US"/>
          </a:p>
        </p:txBody>
      </p:sp>
    </p:spTree>
    <p:extLst>
      <p:ext uri="{BB962C8B-B14F-4D97-AF65-F5344CB8AC3E}">
        <p14:creationId xmlns:p14="http://schemas.microsoft.com/office/powerpoint/2010/main" val="3298172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15</a:t>
            </a:fld>
            <a:endParaRPr lang="en-US"/>
          </a:p>
        </p:txBody>
      </p:sp>
    </p:spTree>
    <p:extLst>
      <p:ext uri="{BB962C8B-B14F-4D97-AF65-F5344CB8AC3E}">
        <p14:creationId xmlns:p14="http://schemas.microsoft.com/office/powerpoint/2010/main" val="115394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16</a:t>
            </a:fld>
            <a:endParaRPr lang="en-US"/>
          </a:p>
        </p:txBody>
      </p:sp>
    </p:spTree>
    <p:extLst>
      <p:ext uri="{BB962C8B-B14F-4D97-AF65-F5344CB8AC3E}">
        <p14:creationId xmlns:p14="http://schemas.microsoft.com/office/powerpoint/2010/main" val="411708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17</a:t>
            </a:fld>
            <a:endParaRPr lang="en-US"/>
          </a:p>
        </p:txBody>
      </p:sp>
    </p:spTree>
    <p:extLst>
      <p:ext uri="{BB962C8B-B14F-4D97-AF65-F5344CB8AC3E}">
        <p14:creationId xmlns:p14="http://schemas.microsoft.com/office/powerpoint/2010/main" val="1488527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18</a:t>
            </a:fld>
            <a:endParaRPr lang="en-US"/>
          </a:p>
        </p:txBody>
      </p:sp>
    </p:spTree>
    <p:extLst>
      <p:ext uri="{BB962C8B-B14F-4D97-AF65-F5344CB8AC3E}">
        <p14:creationId xmlns:p14="http://schemas.microsoft.com/office/powerpoint/2010/main" val="126548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19</a:t>
            </a:fld>
            <a:endParaRPr lang="en-US"/>
          </a:p>
        </p:txBody>
      </p:sp>
    </p:spTree>
    <p:extLst>
      <p:ext uri="{BB962C8B-B14F-4D97-AF65-F5344CB8AC3E}">
        <p14:creationId xmlns:p14="http://schemas.microsoft.com/office/powerpoint/2010/main" val="2448733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91D34"/>
                </a:solidFill>
                <a:effectLst/>
                <a:latin typeface="Lora" pitchFamily="2" charset="0"/>
              </a:rPr>
              <a:t>What is gratitude? It’s more that saying thank you, it’s a way of seeing the world.  It is not simply something felt in response to something you have been given or earn, such as being thankful. </a:t>
            </a:r>
            <a:r>
              <a:rPr lang="en-US" b="0" i="0" dirty="0">
                <a:solidFill>
                  <a:srgbClr val="333333"/>
                </a:solidFill>
                <a:effectLst/>
                <a:latin typeface="Georgia" panose="02040502050405020303" pitchFamily="18" charset="0"/>
              </a:rPr>
              <a:t>Gratitude is a much deeper way of living that comes from an awareness of being in the moment.</a:t>
            </a:r>
          </a:p>
          <a:p>
            <a:pPr algn="l"/>
            <a:r>
              <a:rPr lang="en-US" b="0" i="0" dirty="0">
                <a:solidFill>
                  <a:srgbClr val="333333"/>
                </a:solidFill>
                <a:effectLst/>
                <a:latin typeface="Georgia" panose="02040502050405020303" pitchFamily="18" charset="0"/>
              </a:rPr>
              <a:t>Gratitude is subjective it’s the appreciation of what is valuable and meaningful to oneself.</a:t>
            </a:r>
          </a:p>
          <a:p>
            <a:pPr algn="l"/>
            <a:endParaRPr lang="en-US" b="0" i="0" dirty="0">
              <a:solidFill>
                <a:srgbClr val="333333"/>
              </a:solidFill>
              <a:effectLst/>
              <a:latin typeface="Georgia" panose="02040502050405020303" pitchFamily="18" charset="0"/>
            </a:endParaRPr>
          </a:p>
          <a:p>
            <a:pPr algn="l"/>
            <a:r>
              <a:rPr lang="en-US" b="0" i="0" dirty="0">
                <a:solidFill>
                  <a:srgbClr val="212121"/>
                </a:solidFill>
                <a:effectLst/>
                <a:latin typeface="Cambria" panose="02040503050406030204" pitchFamily="18" charset="0"/>
              </a:rPr>
              <a:t>practical clinical definition is as follows—</a:t>
            </a:r>
            <a:r>
              <a:rPr lang="en-US" b="0" i="1" dirty="0">
                <a:solidFill>
                  <a:srgbClr val="212121"/>
                </a:solidFill>
                <a:effectLst/>
                <a:latin typeface="Cambria" panose="02040503050406030204" pitchFamily="18" charset="0"/>
              </a:rPr>
              <a:t>gratitude</a:t>
            </a:r>
            <a:r>
              <a:rPr lang="en-US" b="0" i="0" dirty="0">
                <a:solidFill>
                  <a:srgbClr val="212121"/>
                </a:solidFill>
                <a:effectLst/>
                <a:latin typeface="Cambria" panose="02040503050406030204" pitchFamily="18" charset="0"/>
              </a:rPr>
              <a:t> is the appreciation of what is valuable and meaningful to oneself; it is a general state of thankfulness and/or appreciation.</a:t>
            </a:r>
            <a:r>
              <a:rPr lang="en-US" b="0" i="0" dirty="0">
                <a:solidFill>
                  <a:srgbClr val="333333"/>
                </a:solidFill>
                <a:effectLst/>
                <a:latin typeface="Georgia" panose="02040502050405020303" pitchFamily="18" charset="0"/>
              </a:rPr>
              <a:t> </a:t>
            </a:r>
            <a:r>
              <a:rPr lang="en-US" dirty="0">
                <a:hlinkClick r:id="rId3"/>
              </a:rPr>
              <a:t>Gratitude and Well Being - PMC (nih.gov)</a:t>
            </a:r>
            <a:endParaRPr lang="en-US" b="0" i="0" dirty="0">
              <a:solidFill>
                <a:srgbClr val="191D34"/>
              </a:solidFill>
              <a:effectLst/>
              <a:latin typeface="Lora" pitchFamily="2" charset="0"/>
            </a:endParaRPr>
          </a:p>
          <a:p>
            <a:pPr algn="l"/>
            <a:endParaRPr lang="en-US" b="0" i="0" dirty="0">
              <a:solidFill>
                <a:srgbClr val="191D34"/>
              </a:solidFill>
              <a:effectLst/>
              <a:latin typeface="Lora" pitchFamily="2" charset="0"/>
            </a:endParaRPr>
          </a:p>
          <a:p>
            <a:pPr algn="l"/>
            <a:r>
              <a:rPr lang="en-US" b="0" i="0" dirty="0">
                <a:solidFill>
                  <a:srgbClr val="191D34"/>
                </a:solidFill>
                <a:effectLst/>
                <a:latin typeface="Lora" pitchFamily="2" charset="0"/>
              </a:rPr>
              <a:t>Gratitude is a powerful human emotion. By conveying and receiving simple ‘thank you’ messages, we can truly derive the pleasure that we seek everywhere else. Gratitude, derived from the Latin word ‘gratia,’ means gratefulness or thankfulness.</a:t>
            </a:r>
          </a:p>
          <a:p>
            <a:pPr algn="l"/>
            <a:r>
              <a:rPr lang="en-US" b="0" i="0" dirty="0">
                <a:solidFill>
                  <a:srgbClr val="191D34"/>
                </a:solidFill>
                <a:effectLst/>
                <a:latin typeface="Lora" pitchFamily="2" charset="0"/>
              </a:rPr>
              <a:t>In its simplest form, gratitude refers to a ‘state of thankfulness’ or a ‘state of being grateful’.</a:t>
            </a:r>
          </a:p>
          <a:p>
            <a:endParaRPr lang="en-US" b="0" i="0" dirty="0">
              <a:solidFill>
                <a:srgbClr val="000000"/>
              </a:solidFill>
              <a:effectLst/>
              <a:latin typeface="Merriweather" panose="00000500000000000000" pitchFamily="2" charset="0"/>
            </a:endParaRPr>
          </a:p>
          <a:p>
            <a:r>
              <a:rPr lang="en-US" b="0" i="0" dirty="0">
                <a:solidFill>
                  <a:srgbClr val="000000"/>
                </a:solidFill>
                <a:effectLst/>
                <a:latin typeface="Merriweather" panose="00000500000000000000" pitchFamily="2" charset="0"/>
              </a:rPr>
              <a:t>Gratitude is more than just a momentary good feeling. Scientists who have studied written gratitude interventions, such as gratitude letters or journals, have found benefits for an individual’s mental health and well-being. Gratitude practices also appear to help you feel more satisfied in life and can boost your self-esteem, according to peer-reviewed research.</a:t>
            </a:r>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2</a:t>
            </a:fld>
            <a:endParaRPr lang="en-US"/>
          </a:p>
        </p:txBody>
      </p:sp>
    </p:spTree>
    <p:extLst>
      <p:ext uri="{BB962C8B-B14F-4D97-AF65-F5344CB8AC3E}">
        <p14:creationId xmlns:p14="http://schemas.microsoft.com/office/powerpoint/2010/main" val="46802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20</a:t>
            </a:fld>
            <a:endParaRPr lang="en-US"/>
          </a:p>
        </p:txBody>
      </p:sp>
    </p:spTree>
    <p:extLst>
      <p:ext uri="{BB962C8B-B14F-4D97-AF65-F5344CB8AC3E}">
        <p14:creationId xmlns:p14="http://schemas.microsoft.com/office/powerpoint/2010/main" val="212547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What is Gratitude and Why Is It So Important? (positivepsychology.com)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erriweather" panose="00000500000000000000" pitchFamily="2" charset="0"/>
              </a:rPr>
              <a:t>Robert Emmons, professor of psychology at the University of California, Davis, and one of the world’s leading experts on the science of gratitude, defines gratitude as having two parts. The first is an affirmation of goodness: People can learn to wake up to the good around them and notice the gifts they have received. The second part of gratitude is recognizing that the source of this goodness rests outside of oneself—that we receive these gifts from other people, and sometimes from a higher power, fate, or the natural world. In other words, gratitude helps people realize that they wouldn’t be where they are without the help of others.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91D34"/>
                </a:solidFill>
                <a:effectLst/>
                <a:latin typeface="Lora" pitchFamily="2" charset="0"/>
              </a:rPr>
              <a:t>Positive Psychology sums up the psychological, social and religious meaning of this positive emotion</a:t>
            </a:r>
          </a:p>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3</a:t>
            </a:fld>
            <a:endParaRPr lang="en-US"/>
          </a:p>
        </p:txBody>
      </p:sp>
    </p:spTree>
    <p:extLst>
      <p:ext uri="{BB962C8B-B14F-4D97-AF65-F5344CB8AC3E}">
        <p14:creationId xmlns:p14="http://schemas.microsoft.com/office/powerpoint/2010/main" val="410357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Robert Emmons: The Power of Gratitude – YouTube</a:t>
            </a:r>
            <a:endParaRPr lang="en-US" dirty="0"/>
          </a:p>
          <a:p>
            <a:endParaRPr lang="en-US" dirty="0"/>
          </a:p>
          <a:p>
            <a:r>
              <a:rPr lang="en-US" dirty="0"/>
              <a:t>It’s impossible to appreciate what we have when we are in a constant state of wanting, nothing is ever enough. Think of gratitude as a being on this continuum where there are different levels of gratitude from someone who has a short-term feeling of gratitude (which is powerful) to a grateful person who habitually practices gratitude looking at life through a gratitude lens. “We can align levels of gratitude on a continuum from the habit of saying thank you to a deep, abiding sense of thankfulness for life as a fundamental life orientation.” Robert Emmons</a:t>
            </a:r>
          </a:p>
          <a:p>
            <a:r>
              <a:rPr lang="en-US" dirty="0"/>
              <a:t>Goal is to get people to that place of gratefulness as a way of life because of the benefits it can provide. People at this end of the continuum accept all life as a gift. (can be different than all the nice things happening to you but have to start somewhere)</a:t>
            </a:r>
          </a:p>
          <a:p>
            <a:r>
              <a:rPr lang="en-US" dirty="0"/>
              <a:t>Being grateful produces positive feelings and leads to doing good for others. Grateful people are happier and more satisfied, but they tend to do good things as well. They live life giving with acts of generosity and compassion; more forgiving; more pro-social (generous, kind, helpful). </a:t>
            </a:r>
          </a:p>
          <a:p>
            <a:r>
              <a:rPr lang="en-US" dirty="0"/>
              <a:t>Unusual to find ungrateful people, we usually return good with good, not harm. But there are those that have a different orientation toward life, maybe focused on what life is denying them, what they’re losing out on; looking at life from a lens of scarcity or deprivation vs. abundance.</a:t>
            </a:r>
          </a:p>
          <a:p>
            <a:endParaRPr lang="en-US" dirty="0"/>
          </a:p>
          <a:p>
            <a:r>
              <a:rPr lang="en-US" dirty="0"/>
              <a:t>Many fall in between these extremes. Even grateful people have times when they feel deprived, and feel injustices are being committed against them.</a:t>
            </a:r>
          </a:p>
          <a:p>
            <a:endParaRPr lang="en-US" dirty="0"/>
          </a:p>
          <a:p>
            <a:r>
              <a:rPr lang="en-US" dirty="0"/>
              <a:t>We see the effects of gratitude because of the positive mindset or outlook. Grateful people  – positive orientation toward self, others and the world (positive triad) – which in general leads to positive functional outcomes. </a:t>
            </a:r>
          </a:p>
          <a:p>
            <a:endParaRPr lang="en-US" dirty="0"/>
          </a:p>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4</a:t>
            </a:fld>
            <a:endParaRPr lang="en-US"/>
          </a:p>
        </p:txBody>
      </p:sp>
    </p:spTree>
    <p:extLst>
      <p:ext uri="{BB962C8B-B14F-4D97-AF65-F5344CB8AC3E}">
        <p14:creationId xmlns:p14="http://schemas.microsoft.com/office/powerpoint/2010/main" val="411405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those on the grateful end of the continuum, that view life from a gratitude lens that realize the most psychological, social and physical benefits. It can have many psychological, physical and social benefits.</a:t>
            </a:r>
          </a:p>
          <a:p>
            <a:r>
              <a:rPr lang="en-US" dirty="0">
                <a:hlinkClick r:id="rId3"/>
              </a:rPr>
              <a:t>The Neuroscience of Gratitude and Effects on the Brain (positivepsychology.com)</a:t>
            </a:r>
            <a:endParaRPr lang="en-US" dirty="0"/>
          </a:p>
          <a:p>
            <a:r>
              <a:rPr lang="en-US" dirty="0"/>
              <a:t>https://youtu.be/bVycTYDd42M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Calibri" panose="020F0502020204030204" pitchFamily="34" charset="0"/>
              </a:rPr>
              <a:t>“We hear a lot about gratitude these days but in the culture of always wanting more, the experience of gratitude may be difficult to achieve since often we focus on what is missing in our lives. If we spend deliberate time focusing on what is right and what is good, our habit of negativity can weaken, and our appreciation can strengthen”</a:t>
            </a:r>
            <a:endParaRPr lang="en-US" dirty="0"/>
          </a:p>
          <a:p>
            <a:endParaRPr lang="en-US" dirty="0"/>
          </a:p>
          <a:p>
            <a:r>
              <a:rPr lang="en-US" b="0" i="0" dirty="0">
                <a:solidFill>
                  <a:srgbClr val="333333"/>
                </a:solidFill>
                <a:effectLst/>
                <a:latin typeface="Georgia" panose="02040502050405020303" pitchFamily="18" charset="0"/>
              </a:rPr>
              <a:t> </a:t>
            </a:r>
            <a:r>
              <a:rPr lang="en-US" b="0" i="0" dirty="0">
                <a:solidFill>
                  <a:srgbClr val="191D34"/>
                </a:solidFill>
                <a:effectLst/>
                <a:latin typeface="Lora" pitchFamily="2" charset="0"/>
              </a:rPr>
              <a:t>Merely stating “thank you” is not enough to practice the state that improves wellbeing (connective gratitude). </a:t>
            </a:r>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5</a:t>
            </a:fld>
            <a:endParaRPr lang="en-US"/>
          </a:p>
        </p:txBody>
      </p:sp>
    </p:spTree>
    <p:extLst>
      <p:ext uri="{BB962C8B-B14F-4D97-AF65-F5344CB8AC3E}">
        <p14:creationId xmlns:p14="http://schemas.microsoft.com/office/powerpoint/2010/main" val="330571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Jay Shetty (on Calm): We know that gratitude just feels good. That’s because it affects our neuropathways, our mind and body in a unique way. Neuroscientist at UCLA, Alex </a:t>
            </a:r>
            <a:r>
              <a:rPr lang="en-US" dirty="0" err="1"/>
              <a:t>Korb</a:t>
            </a:r>
            <a:r>
              <a:rPr lang="en-US" dirty="0"/>
              <a:t> – he says </a:t>
            </a:r>
            <a:r>
              <a:rPr lang="en-US" b="1" dirty="0"/>
              <a:t>it’s nearly impossible to focus on negative and positive feelings at the same time</a:t>
            </a:r>
            <a:r>
              <a:rPr lang="en-US" dirty="0"/>
              <a:t>. Practicing gratitude. can keep us moving toward the positive. </a:t>
            </a:r>
            <a:r>
              <a:rPr lang="en-US" b="0" i="0" u="none" strike="noStrike" dirty="0">
                <a:solidFill>
                  <a:srgbClr val="003891"/>
                </a:solidFill>
                <a:effectLst/>
                <a:latin typeface="Georgia" panose="02040502050405020303" pitchFamily="18" charset="0"/>
                <a:hlinkClick r:id="rId3" tooltip="https://positivepsychology.com/neuroscience-of-gratitude/"/>
              </a:rPr>
              <a:t>practicing gratitude</a:t>
            </a:r>
            <a:r>
              <a:rPr lang="en-US" b="0" i="0" dirty="0">
                <a:solidFill>
                  <a:srgbClr val="333333"/>
                </a:solidFill>
                <a:effectLst/>
                <a:latin typeface="Georgia" panose="02040502050405020303" pitchFamily="18" charset="0"/>
              </a:rPr>
              <a:t> allows our brains to release serotonin and dopamine—two “feel good” chemicals that positively impact mood, willpower, and motivation. But what’s not as well known is regularly engaging in a gratitude practice strengthens these neural pathways. Over time, practicing gratitude will “train” your brain to focus on what’s going well versus what isn’t. And that leads to all sorts of positive outcomes—mental and physical. One</a:t>
            </a:r>
            <a:r>
              <a:rPr lang="en-US" b="0" i="0" u="none" strike="noStrike" dirty="0">
                <a:solidFill>
                  <a:srgbClr val="003891"/>
                </a:solidFill>
                <a:effectLst/>
                <a:latin typeface="Georgia" panose="02040502050405020303" pitchFamily="18" charset="0"/>
                <a:hlinkClick r:id="rId4" tooltip="https://www.whartonhealthcare.org/the_neuroscience_of_gratitude"/>
              </a:rPr>
              <a:t> study of nurses</a:t>
            </a:r>
            <a:r>
              <a:rPr lang="en-US" b="0" i="0" dirty="0">
                <a:solidFill>
                  <a:srgbClr val="333333"/>
                </a:solidFill>
                <a:effectLst/>
                <a:latin typeface="Georgia" panose="02040502050405020303" pitchFamily="18" charset="0"/>
              </a:rPr>
              <a:t> found that gratitude consistently predicted less exhaustion, fewer sick days, and higher job satisfaction.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It’s not always easy to access gratitude. Some of us might naturally have obvious things to be grateful for, at least it appears externally. But we all can choose gratitude. It is a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Georgia" panose="02040502050405020303" pitchFamily="18" charset="0"/>
              </a:rPr>
              <a:t>Gratitude – natural anti-depressant – daily journal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https://chopra.com/articles/the-neuroscience-behind-gratitude-how-does-cultivating-appreciation-affect-your-brain</a:t>
            </a:r>
          </a:p>
          <a:p>
            <a:pPr algn="l"/>
            <a:endParaRPr lang="en-US" b="0" i="0" dirty="0">
              <a:solidFill>
                <a:srgbClr val="191D34"/>
              </a:solidFill>
              <a:effectLst/>
              <a:latin typeface="Lora" pitchFamily="2" charset="0"/>
            </a:endParaRPr>
          </a:p>
          <a:p>
            <a:pPr algn="l"/>
            <a:r>
              <a:rPr lang="en-US" b="0" i="0" dirty="0">
                <a:solidFill>
                  <a:srgbClr val="191D34"/>
                </a:solidFill>
                <a:effectLst/>
                <a:latin typeface="Lora" pitchFamily="2" charset="0"/>
              </a:rPr>
              <a:t>The effects of gratitude, when practiced daily, can mimic the effects of antidepressant medications. It produces a feeling of long-lasting happiness and contentment, the physiological basis of which lies at the neurotransmitter level.</a:t>
            </a:r>
          </a:p>
          <a:p>
            <a:pPr algn="l"/>
            <a:r>
              <a:rPr lang="en-US" b="0" i="0" dirty="0">
                <a:solidFill>
                  <a:srgbClr val="191D34"/>
                </a:solidFill>
                <a:effectLst/>
                <a:latin typeface="Lora" pitchFamily="2" charset="0"/>
              </a:rPr>
              <a:t>When we express gratitude and receive the same, our brain releases dopamine and serotonin, the two crucial neurotransmitters responsible for our emotions, and they make us feel ‘good’. They enhance our mood immediately, making us feel happy from the inside.</a:t>
            </a:r>
          </a:p>
          <a:p>
            <a:pPr algn="l"/>
            <a:r>
              <a:rPr lang="en-US" b="0" i="0" dirty="0">
                <a:solidFill>
                  <a:srgbClr val="191D34"/>
                </a:solidFill>
                <a:effectLst/>
                <a:latin typeface="Lora" pitchFamily="2" charset="0"/>
              </a:rPr>
              <a:t>By consciously practicing gratitude everyday, we can help these neural pathways to strengthen themselves and ultimately create a permanent grateful and positive nature within ourselves.</a:t>
            </a:r>
          </a:p>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6</a:t>
            </a:fld>
            <a:endParaRPr lang="en-US"/>
          </a:p>
        </p:txBody>
      </p:sp>
    </p:spTree>
    <p:extLst>
      <p:ext uri="{BB962C8B-B14F-4D97-AF65-F5344CB8AC3E}">
        <p14:creationId xmlns:p14="http://schemas.microsoft.com/office/powerpoint/2010/main" val="305791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91D34"/>
                </a:solidFill>
                <a:effectLst/>
                <a:latin typeface="Lora" pitchFamily="2" charset="0"/>
              </a:rPr>
              <a:t>Gratitude is a lifestyle, and practicing builds the mental muscles that show up as positive emotions.</a:t>
            </a:r>
          </a:p>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7</a:t>
            </a:fld>
            <a:endParaRPr lang="en-US"/>
          </a:p>
        </p:txBody>
      </p:sp>
    </p:spTree>
    <p:extLst>
      <p:ext uri="{BB962C8B-B14F-4D97-AF65-F5344CB8AC3E}">
        <p14:creationId xmlns:p14="http://schemas.microsoft.com/office/powerpoint/2010/main" val="379096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Merriweather" panose="00000500000000000000" pitchFamily="2" charset="0"/>
              </a:rPr>
              <a:t>You can evaluate your tendency to experience gratitude by asking yourself the following questions.</a:t>
            </a:r>
          </a:p>
          <a:p>
            <a:endParaRPr lang="en-US" b="0" i="0" dirty="0">
              <a:solidFill>
                <a:srgbClr val="212121"/>
              </a:solidFill>
              <a:effectLst/>
              <a:latin typeface="Merriweather" panose="00000500000000000000" pitchFamily="2" charset="0"/>
            </a:endParaRPr>
          </a:p>
          <a:p>
            <a:r>
              <a:rPr lang="en-US" b="0" i="0" dirty="0">
                <a:solidFill>
                  <a:srgbClr val="212121"/>
                </a:solidFill>
                <a:effectLst/>
                <a:latin typeface="Merriweather" panose="00000500000000000000" pitchFamily="2" charset="0"/>
              </a:rPr>
              <a:t>If you answered yes to most of these questions, you probably have a strong sense of gratitude. If you answered no to many or all, you could take steps to bring more gratitude into your life.</a:t>
            </a:r>
          </a:p>
          <a:p>
            <a:endParaRPr lang="en-US" b="0" i="0" dirty="0">
              <a:solidFill>
                <a:srgbClr val="212121"/>
              </a:solidFill>
              <a:effectLst/>
              <a:latin typeface="Merriweather" panose="00000500000000000000" pitchFamily="2" charset="0"/>
            </a:endParaRPr>
          </a:p>
          <a:p>
            <a:r>
              <a:rPr lang="en-US" b="0" i="0" dirty="0">
                <a:solidFill>
                  <a:srgbClr val="212121"/>
                </a:solidFill>
                <a:effectLst/>
                <a:latin typeface="Merriweather" panose="00000500000000000000" pitchFamily="2" charset="0"/>
              </a:rPr>
              <a:t>Source: https://doi.org/10.3389/fpsyg.2017.01498 </a:t>
            </a:r>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8</a:t>
            </a:fld>
            <a:endParaRPr lang="en-US"/>
          </a:p>
        </p:txBody>
      </p:sp>
    </p:spTree>
    <p:extLst>
      <p:ext uri="{BB962C8B-B14F-4D97-AF65-F5344CB8AC3E}">
        <p14:creationId xmlns:p14="http://schemas.microsoft.com/office/powerpoint/2010/main" val="16952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740"/>
              </a:lnSpc>
              <a:spcBef>
                <a:spcPts val="0"/>
              </a:spcBef>
              <a:spcAft>
                <a:spcPts val="800"/>
              </a:spcAft>
            </a:pPr>
            <a:r>
              <a:rPr lang="en-US" sz="1800" b="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field of psychology has found that everyone seems to have a set point for happiness. We all know someone with a permanent disposition for happiness. And then there are the scrooges or </a:t>
            </a:r>
            <a:r>
              <a:rPr lang="en-US" sz="1800" b="0" spc="15"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Eeyores</a:t>
            </a:r>
            <a:r>
              <a:rPr lang="en-US" sz="1800" b="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of the year. This is not meant to be judgmental but to understand that we all have a pre-determined set point for happiness influence by a combination of factors including our genes, our biochemistry, and the circumstances into which we were born. This is why being rich, famous or even winning the lottery doesn’t necessarily increase our experience of happiness for long. Study (Emmons) – lottery vs spinal cord injury group. Lotter winners not as happy as expected and injury group more expected. Even with pivotal events, people return to their natural level.</a:t>
            </a:r>
          </a:p>
          <a:p>
            <a:pPr marL="0" marR="0">
              <a:lnSpc>
                <a:spcPts val="1740"/>
              </a:lnSpc>
              <a:spcBef>
                <a:spcPts val="0"/>
              </a:spcBef>
              <a:spcAft>
                <a:spcPts val="800"/>
              </a:spcAft>
            </a:pPr>
            <a:endParaRPr lang="en-US" sz="1800" b="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ts val="1740"/>
              </a:lnSpc>
              <a:spcBef>
                <a:spcPts val="0"/>
              </a:spcBef>
              <a:spcAft>
                <a:spcPts val="800"/>
              </a:spcAft>
            </a:pPr>
            <a:r>
              <a:rPr lang="en-US" sz="1800" b="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we practice gratitude consistently and intentionally, our baseline can grow and we can change our set point.</a:t>
            </a:r>
          </a:p>
          <a:p>
            <a:pPr marL="0" marR="0">
              <a:lnSpc>
                <a:spcPts val="1740"/>
              </a:lnSpc>
              <a:spcBef>
                <a:spcPts val="0"/>
              </a:spcBef>
              <a:spcAft>
                <a:spcPts val="800"/>
              </a:spcAft>
            </a:pPr>
            <a:r>
              <a:rPr lang="en-US" sz="1800"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Negativity bias – </a:t>
            </a:r>
            <a:r>
              <a:rPr lang="en-US" sz="1800" b="0"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 a survival mechanism the human brain has evolved a tendency to focus on negative information over positive information. We naturally turn toward negative. Rick Hansen, psychologist the mind is like Velcro for negative experiences and like Teflon for positive ones. An act of kindness can be forgotten but the painful memory of an argument, failure, embarrassment can stick for a lifetime. We can rewire our brains to strengthen positive information and emotions. Neurons that fire together, wire together. The more we have a certain type of thought, the stronger that tendency grows in our brain.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Can you see any patterns of negative thoughts or emotions that might block you from tapping into gratitude? Has negativity become a habit for you in a particular way, like complaining, or ruminating on the same regret over and over?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740"/>
              </a:lnSpc>
              <a:spcBef>
                <a:spcPts val="0"/>
              </a:spcBef>
              <a:spcAft>
                <a:spcPts val="800"/>
              </a:spcAft>
            </a:pPr>
            <a:r>
              <a:rPr lang="en-US" sz="1800"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Cultural influences -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We’re inundated with messages and images that can condition us to be dissatisfied with our lives, through advertising, entertainment, and social media. What effect do these influences have on you? Do you have any fixations on things that will one day “fix” your life, or any judgements about what’s wrong with your life today?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740"/>
              </a:lnSpc>
              <a:spcBef>
                <a:spcPts val="0"/>
              </a:spcBef>
              <a:spcAft>
                <a:spcPts val="800"/>
              </a:spcAft>
            </a:pPr>
            <a:r>
              <a:rPr lang="en-US" sz="1800"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Lack and wanting -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We all desire things in life, but do you have ambitions or aspirations that might be unhealthy or ineffective? Do any of your desires cause you to feel unhappy with your life as it is today? Are you convinced that a future accomplishment will fill a void you see in your life?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740"/>
              </a:lnSpc>
              <a:spcBef>
                <a:spcPts val="0"/>
              </a:spcBef>
              <a:spcAft>
                <a:spcPts val="800"/>
              </a:spcAft>
            </a:pPr>
            <a:r>
              <a:rPr lang="en-US" sz="1800"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Comparison and envy -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Do you fall into this pattern? Are there specific people who trigger this tendency, or does it stimulate dissatisfaction with a particular part of your life? Does your use of social media fuel these emotional patterns?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740"/>
              </a:lnSpc>
              <a:spcBef>
                <a:spcPts val="0"/>
              </a:spcBef>
              <a:spcAft>
                <a:spcPts val="800"/>
              </a:spcAft>
            </a:pPr>
            <a:r>
              <a:rPr lang="en-US" sz="1800"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Expectations -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Are there ways you could challenge your expectations? Could this help you find satisfaction in your life as it is today, irrespective of how you once thought it was supposed to unfold?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740"/>
              </a:lnSpc>
              <a:spcBef>
                <a:spcPts val="0"/>
              </a:spcBef>
              <a:spcAft>
                <a:spcPts val="800"/>
              </a:spcAft>
            </a:pPr>
            <a:r>
              <a:rPr lang="en-US" sz="1800" b="1" spc="1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Automaticity - </a:t>
            </a:r>
            <a:r>
              <a:rPr lang="en-US"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Are you sometimes so busy and rushed that you aren’t mindful of the everyday blessings of life? Are there particular routines or times of day when you slip into this pattern?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D67E24-07C1-47EC-8177-AEBCCDA5447A}" type="slidenum">
              <a:rPr lang="en-US" smtClean="0"/>
              <a:t>9</a:t>
            </a:fld>
            <a:endParaRPr lang="en-US"/>
          </a:p>
        </p:txBody>
      </p:sp>
    </p:spTree>
    <p:extLst>
      <p:ext uri="{BB962C8B-B14F-4D97-AF65-F5344CB8AC3E}">
        <p14:creationId xmlns:p14="http://schemas.microsoft.com/office/powerpoint/2010/main" val="3149769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6B2D-343D-4877-A2A2-D243A1DE71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B5EA2A-47D9-491E-AC97-248462CFDE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4FF193-C312-4FA0-970E-D8FEE9B51B3F}"/>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5" name="Footer Placeholder 4">
            <a:extLst>
              <a:ext uri="{FF2B5EF4-FFF2-40B4-BE49-F238E27FC236}">
                <a16:creationId xmlns:a16="http://schemas.microsoft.com/office/drawing/2014/main" id="{41ADDE73-FB12-41A6-9183-95894A8C2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1CD9EA-68E3-4D35-8516-CAB6CBAC1153}"/>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39940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8905-E555-461D-AC54-7E6A992A02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92F7A8-5570-4A04-8DC7-11B88FF48B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BD2A8-0EAD-47FE-ABC0-0C7E23D0097D}"/>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5" name="Footer Placeholder 4">
            <a:extLst>
              <a:ext uri="{FF2B5EF4-FFF2-40B4-BE49-F238E27FC236}">
                <a16:creationId xmlns:a16="http://schemas.microsoft.com/office/drawing/2014/main" id="{6D8325AE-0961-47B7-8C3A-573002187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DC3FE-0EA2-4465-9B2B-42D9B839F215}"/>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159692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D8173-4E23-4699-8860-F1CA71072E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93CB2F-D863-4EDF-970F-57B6F3467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2AA2-2942-4FA2-9A35-4AF2249E9D32}"/>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5" name="Footer Placeholder 4">
            <a:extLst>
              <a:ext uri="{FF2B5EF4-FFF2-40B4-BE49-F238E27FC236}">
                <a16:creationId xmlns:a16="http://schemas.microsoft.com/office/drawing/2014/main" id="{2FEAE82A-E37A-416E-9300-10C262342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90B1C-094D-4AFB-B5EB-09BE4644B31C}"/>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59405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DE61-516D-45D5-AA1F-B6EAE2D63E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C46C01-258A-4472-9C4A-AD269D791B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EE776-371E-4994-BBF1-310907FC1B72}"/>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5" name="Footer Placeholder 4">
            <a:extLst>
              <a:ext uri="{FF2B5EF4-FFF2-40B4-BE49-F238E27FC236}">
                <a16:creationId xmlns:a16="http://schemas.microsoft.com/office/drawing/2014/main" id="{A3C8F576-564D-4107-9BF0-A2A5C22B0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90F27B-384D-4B91-8F20-BD3521C0F473}"/>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14965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4CC-46F3-46F2-90F7-5BEBD0A00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958AAB-0DC9-49F6-8650-335FD70B28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C1976-FC71-4D73-B703-3A2D9A6D4C8D}"/>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5" name="Footer Placeholder 4">
            <a:extLst>
              <a:ext uri="{FF2B5EF4-FFF2-40B4-BE49-F238E27FC236}">
                <a16:creationId xmlns:a16="http://schemas.microsoft.com/office/drawing/2014/main" id="{895B4482-A8AB-4BAF-B410-B3D223A83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0379F-0633-4315-B818-FF7D7F8F8890}"/>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30095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85ED-516F-4EBE-BAC8-36ECD84B4A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49B7E-1329-456C-BD3F-F4CA7C35AB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61647D-607A-4B14-8DAA-4A7582633E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26DB79-3E62-42E4-B53E-89A190642DEA}"/>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6" name="Footer Placeholder 5">
            <a:extLst>
              <a:ext uri="{FF2B5EF4-FFF2-40B4-BE49-F238E27FC236}">
                <a16:creationId xmlns:a16="http://schemas.microsoft.com/office/drawing/2014/main" id="{A5E5407E-2616-4D9F-B678-596D0B7DF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EB442-0812-4C11-BEC9-3FF8AD330457}"/>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273099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0358-9D85-4E87-A41C-2DF245264A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AADC48-4B65-44DB-A968-BEDD5E850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E5209A-FA78-4A27-877C-1BCFF174DA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183C7A-847E-48D2-AA99-01DE80F4D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3A724-30CF-4340-BFCC-39F8573FE5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7023F4-E83B-41A3-A6F1-C4F726BDBC37}"/>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8" name="Footer Placeholder 7">
            <a:extLst>
              <a:ext uri="{FF2B5EF4-FFF2-40B4-BE49-F238E27FC236}">
                <a16:creationId xmlns:a16="http://schemas.microsoft.com/office/drawing/2014/main" id="{AB6A407C-4256-4670-AED9-A81FB918F7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577F7-2154-4432-A9C6-17B8B3591868}"/>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1610802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CFC7-2227-4A39-8F99-F02C118C02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2B2AD-61AB-480D-A8AE-039CC4835631}"/>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4" name="Footer Placeholder 3">
            <a:extLst>
              <a:ext uri="{FF2B5EF4-FFF2-40B4-BE49-F238E27FC236}">
                <a16:creationId xmlns:a16="http://schemas.microsoft.com/office/drawing/2014/main" id="{B57BA005-D0BE-48E3-BD1F-934A7BD0A6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E07001-2A6B-4C16-A5B4-1B299F8848B9}"/>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326290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FAA80-913B-4B93-A7DE-FDEF91108BE2}"/>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3" name="Footer Placeholder 2">
            <a:extLst>
              <a:ext uri="{FF2B5EF4-FFF2-40B4-BE49-F238E27FC236}">
                <a16:creationId xmlns:a16="http://schemas.microsoft.com/office/drawing/2014/main" id="{C3DEABD8-3D88-422B-9688-7BBA2A57DB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4283BF-8203-4FEE-B010-1D6A4ABEA82C}"/>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249972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7FE5-A59B-43B8-BA99-A93C65AE1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793229-6DF8-4C55-924D-379D044188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C14491-8222-40BB-B870-74CD684F9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55FDB-97AB-40BD-A534-4351CD4A8739}"/>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6" name="Footer Placeholder 5">
            <a:extLst>
              <a:ext uri="{FF2B5EF4-FFF2-40B4-BE49-F238E27FC236}">
                <a16:creationId xmlns:a16="http://schemas.microsoft.com/office/drawing/2014/main" id="{CA9A1C8E-4CDE-41A8-9CC7-67B78B5CCF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03AD0-D044-40CF-86DF-AA33F04CB9EF}"/>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3155791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26DF-6499-4ED9-B200-2CEEEEF6E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4885FC-1652-42E5-91C6-A52E9BC49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49D39A-6C60-4FF7-BBFF-49A41185F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1BB124-11E4-4DFC-8903-36BD7356B93A}"/>
              </a:ext>
            </a:extLst>
          </p:cNvPr>
          <p:cNvSpPr>
            <a:spLocks noGrp="1"/>
          </p:cNvSpPr>
          <p:nvPr>
            <p:ph type="dt" sz="half" idx="10"/>
          </p:nvPr>
        </p:nvSpPr>
        <p:spPr/>
        <p:txBody>
          <a:bodyPr/>
          <a:lstStyle/>
          <a:p>
            <a:fld id="{040E9954-D9D3-4293-8C44-167EBC01A68E}" type="datetimeFigureOut">
              <a:rPr lang="en-US" smtClean="0"/>
              <a:t>1/6/2023</a:t>
            </a:fld>
            <a:endParaRPr lang="en-US"/>
          </a:p>
        </p:txBody>
      </p:sp>
      <p:sp>
        <p:nvSpPr>
          <p:cNvPr id="6" name="Footer Placeholder 5">
            <a:extLst>
              <a:ext uri="{FF2B5EF4-FFF2-40B4-BE49-F238E27FC236}">
                <a16:creationId xmlns:a16="http://schemas.microsoft.com/office/drawing/2014/main" id="{168A0E4E-BDD3-4177-A52B-1A88975B9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87EC5-61A3-46BD-B680-76EFF0A9F81B}"/>
              </a:ext>
            </a:extLst>
          </p:cNvPr>
          <p:cNvSpPr>
            <a:spLocks noGrp="1"/>
          </p:cNvSpPr>
          <p:nvPr>
            <p:ph type="sldNum" sz="quarter" idx="12"/>
          </p:nvPr>
        </p:nvSpPr>
        <p:spPr/>
        <p:txBody>
          <a:bodyPr/>
          <a:lstStyle/>
          <a:p>
            <a:fld id="{EC808A42-F0EC-46C4-8214-D729C070C0D6}" type="slidenum">
              <a:rPr lang="en-US" smtClean="0"/>
              <a:t>‹#›</a:t>
            </a:fld>
            <a:endParaRPr lang="en-US"/>
          </a:p>
        </p:txBody>
      </p:sp>
    </p:spTree>
    <p:extLst>
      <p:ext uri="{BB962C8B-B14F-4D97-AF65-F5344CB8AC3E}">
        <p14:creationId xmlns:p14="http://schemas.microsoft.com/office/powerpoint/2010/main" val="10104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420FE-56AE-4C9C-A754-5DEFB6A42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D82BE3-CFDB-47D6-8541-CC6F2CDCA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D4D38-2763-4960-97A5-F3766B6A39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0E9954-D9D3-4293-8C44-167EBC01A68E}" type="datetimeFigureOut">
              <a:rPr lang="en-US" smtClean="0"/>
              <a:t>1/6/2023</a:t>
            </a:fld>
            <a:endParaRPr lang="en-US"/>
          </a:p>
        </p:txBody>
      </p:sp>
      <p:sp>
        <p:nvSpPr>
          <p:cNvPr id="5" name="Footer Placeholder 4">
            <a:extLst>
              <a:ext uri="{FF2B5EF4-FFF2-40B4-BE49-F238E27FC236}">
                <a16:creationId xmlns:a16="http://schemas.microsoft.com/office/drawing/2014/main" id="{A5CEB955-AD11-4B3A-96B6-44B88E0E3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EB13D4-CED2-4CDC-9042-DD1D80FBAB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08A42-F0EC-46C4-8214-D729C070C0D6}" type="slidenum">
              <a:rPr lang="en-US" smtClean="0"/>
              <a:t>‹#›</a:t>
            </a:fld>
            <a:endParaRPr lang="en-US"/>
          </a:p>
        </p:txBody>
      </p:sp>
    </p:spTree>
    <p:extLst>
      <p:ext uri="{BB962C8B-B14F-4D97-AF65-F5344CB8AC3E}">
        <p14:creationId xmlns:p14="http://schemas.microsoft.com/office/powerpoint/2010/main" val="180933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3AB540-9879-4841-8C18-6C4114CB3471}"/>
              </a:ext>
            </a:extLst>
          </p:cNvPr>
          <p:cNvPicPr>
            <a:picLocks noChangeAspect="1"/>
          </p:cNvPicPr>
          <p:nvPr/>
        </p:nvPicPr>
        <p:blipFill rotWithShape="1">
          <a:blip r:embed="rId4">
            <a:extLst>
              <a:ext uri="{28A0092B-C50C-407E-A947-70E740481C1C}">
                <a14:useLocalDpi xmlns:a14="http://schemas.microsoft.com/office/drawing/2010/main" val="0"/>
              </a:ext>
            </a:extLst>
          </a:blip>
          <a:srcRect t="7119" r="9093" b="5388"/>
          <a:stretch/>
        </p:blipFill>
        <p:spPr>
          <a:xfrm>
            <a:off x="2562726" y="1"/>
            <a:ext cx="9629274" cy="6857999"/>
          </a:xfrm>
          <a:prstGeom prst="rect">
            <a:avLst/>
          </a:prstGeom>
        </p:spPr>
      </p:pic>
      <p:sp>
        <p:nvSpPr>
          <p:cNvPr id="50" name="Freeform: Shape 30">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32">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DF01A2-B7A8-4522-BEF9-7A41A9C7AE81}"/>
              </a:ext>
            </a:extLst>
          </p:cNvPr>
          <p:cNvSpPr>
            <a:spLocks noGrp="1"/>
          </p:cNvSpPr>
          <p:nvPr>
            <p:ph type="ctrTitle"/>
          </p:nvPr>
        </p:nvSpPr>
        <p:spPr>
          <a:xfrm>
            <a:off x="623110" y="239026"/>
            <a:ext cx="3879232" cy="2248122"/>
          </a:xfrm>
        </p:spPr>
        <p:txBody>
          <a:bodyPr anchor="b">
            <a:normAutofit/>
          </a:bodyPr>
          <a:lstStyle/>
          <a:p>
            <a:pPr algn="l"/>
            <a:r>
              <a:rPr lang="en-US" sz="4600" dirty="0"/>
              <a:t>Cultivating Gratitude for Your Wellbeing</a:t>
            </a:r>
          </a:p>
        </p:txBody>
      </p:sp>
      <p:sp>
        <p:nvSpPr>
          <p:cNvPr id="3" name="Subtitle 2">
            <a:extLst>
              <a:ext uri="{FF2B5EF4-FFF2-40B4-BE49-F238E27FC236}">
                <a16:creationId xmlns:a16="http://schemas.microsoft.com/office/drawing/2014/main" id="{E4284F3C-87D5-4C8C-B171-FB1D69BA13CF}"/>
              </a:ext>
            </a:extLst>
          </p:cNvPr>
          <p:cNvSpPr>
            <a:spLocks noGrp="1"/>
          </p:cNvSpPr>
          <p:nvPr>
            <p:ph type="subTitle" idx="1"/>
          </p:nvPr>
        </p:nvSpPr>
        <p:spPr>
          <a:xfrm>
            <a:off x="138547" y="2487148"/>
            <a:ext cx="3713018" cy="2680359"/>
          </a:xfrm>
        </p:spPr>
        <p:txBody>
          <a:bodyPr anchor="t">
            <a:normAutofit lnSpcReduction="10000"/>
          </a:bodyPr>
          <a:lstStyle/>
          <a:p>
            <a:pPr algn="l"/>
            <a:r>
              <a:rPr lang="en-US" dirty="0"/>
              <a:t>Dr. Stacey Elliott</a:t>
            </a:r>
          </a:p>
          <a:p>
            <a:pPr algn="l"/>
            <a:r>
              <a:rPr lang="en-US" sz="2000" dirty="0"/>
              <a:t>Safety Net Behavioral Health Medical Director</a:t>
            </a:r>
          </a:p>
          <a:p>
            <a:pPr algn="l"/>
            <a:endParaRPr lang="en-US" sz="2000" dirty="0"/>
          </a:p>
          <a:p>
            <a:pPr algn="l"/>
            <a:r>
              <a:rPr lang="en-US" sz="2000" dirty="0"/>
              <a:t>Anna D’Amico</a:t>
            </a:r>
          </a:p>
          <a:p>
            <a:pPr algn="l"/>
            <a:r>
              <a:rPr lang="en-US" sz="2000" dirty="0"/>
              <a:t>Manager, Organizational Development. Certified Yoga &amp; Meditation Teacher RYT 200</a:t>
            </a:r>
          </a:p>
        </p:txBody>
      </p:sp>
    </p:spTree>
    <p:custDataLst>
      <p:tags r:id="rId1"/>
    </p:custDataLst>
    <p:extLst>
      <p:ext uri="{BB962C8B-B14F-4D97-AF65-F5344CB8AC3E}">
        <p14:creationId xmlns:p14="http://schemas.microsoft.com/office/powerpoint/2010/main" val="33258133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084A0B85-1CC7-4B4C-8E45-606342AFB48F}"/>
              </a:ext>
            </a:extLst>
          </p:cNvPr>
          <p:cNvSpPr txBox="1"/>
          <p:nvPr/>
        </p:nvSpPr>
        <p:spPr>
          <a:xfrm>
            <a:off x="2104573" y="3107900"/>
            <a:ext cx="9071428" cy="1161782"/>
          </a:xfrm>
          <a:prstGeom prst="rect">
            <a:avLst/>
          </a:prstGeom>
        </p:spPr>
        <p:txBody>
          <a:bodyPr vert="horz" lIns="91440" tIns="45720" rIns="91440" bIns="45720" rtlCol="0" anchor="t">
            <a:normAutofit/>
          </a:bodyPr>
          <a:lstStyle/>
          <a:p>
            <a:pPr>
              <a:lnSpc>
                <a:spcPct val="90000"/>
              </a:lnSpc>
              <a:spcAft>
                <a:spcPts val="600"/>
              </a:spcAft>
            </a:pPr>
            <a:r>
              <a:rPr lang="en-US" sz="3600" b="0" i="1" dirty="0">
                <a:solidFill>
                  <a:schemeClr val="tx2"/>
                </a:solidFill>
                <a:effectLst/>
              </a:rPr>
              <a:t>“It is not happiness that brings us gratitude. It is gratitude that brings us happiness.”</a:t>
            </a:r>
            <a:endParaRPr lang="en-US" sz="36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18553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nk lock and key set">
            <a:extLst>
              <a:ext uri="{FF2B5EF4-FFF2-40B4-BE49-F238E27FC236}">
                <a16:creationId xmlns:a16="http://schemas.microsoft.com/office/drawing/2014/main" id="{B762504F-E087-46BC-B683-B795DCAAE267}"/>
              </a:ext>
            </a:extLst>
          </p:cNvPr>
          <p:cNvPicPr>
            <a:picLocks noChangeAspect="1"/>
          </p:cNvPicPr>
          <p:nvPr/>
        </p:nvPicPr>
        <p:blipFill rotWithShape="1">
          <a:blip r:embed="rId4">
            <a:extLst>
              <a:ext uri="{28A0092B-C50C-407E-A947-70E740481C1C}">
                <a14:useLocalDpi xmlns:a14="http://schemas.microsoft.com/office/drawing/2010/main" val="0"/>
              </a:ext>
            </a:extLst>
          </a:blip>
          <a:srcRect l="277" t="-1" r="23116" b="-1"/>
          <a:stretch/>
        </p:blipFill>
        <p:spPr>
          <a:xfrm>
            <a:off x="5655803" y="10"/>
            <a:ext cx="6533148" cy="6857990"/>
          </a:xfrm>
          <a:prstGeom prst="rect">
            <a:avLst/>
          </a:prstGeom>
          <a:effectLst>
            <a:softEdge rad="254000"/>
          </a:effec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88C94C-3A0D-4547-8834-89548789E301}"/>
              </a:ext>
            </a:extLst>
          </p:cNvPr>
          <p:cNvSpPr>
            <a:spLocks noGrp="1"/>
          </p:cNvSpPr>
          <p:nvPr>
            <p:ph type="title"/>
          </p:nvPr>
        </p:nvSpPr>
        <p:spPr>
          <a:xfrm>
            <a:off x="609737" y="365125"/>
            <a:ext cx="3822189" cy="1043895"/>
          </a:xfrm>
        </p:spPr>
        <p:txBody>
          <a:bodyPr>
            <a:normAutofit fontScale="90000"/>
          </a:bodyPr>
          <a:lstStyle/>
          <a:p>
            <a:r>
              <a:rPr lang="en-US" sz="4900" dirty="0">
                <a:latin typeface="+mn-lt"/>
              </a:rPr>
              <a:t>Practice</a:t>
            </a:r>
            <a:r>
              <a:rPr lang="en-US" b="1" dirty="0">
                <a:latin typeface="+mn-lt"/>
              </a:rPr>
              <a:t> </a:t>
            </a:r>
            <a:br>
              <a:rPr lang="en-US" sz="4000" b="1" dirty="0">
                <a:latin typeface="+mn-lt"/>
              </a:rPr>
            </a:br>
            <a:r>
              <a:rPr lang="en-US" sz="3600" i="1" dirty="0">
                <a:latin typeface="+mn-lt"/>
              </a:rPr>
              <a:t>Consistency is key</a:t>
            </a:r>
          </a:p>
        </p:txBody>
      </p:sp>
      <p:sp>
        <p:nvSpPr>
          <p:cNvPr id="3" name="Content Placeholder 2">
            <a:extLst>
              <a:ext uri="{FF2B5EF4-FFF2-40B4-BE49-F238E27FC236}">
                <a16:creationId xmlns:a16="http://schemas.microsoft.com/office/drawing/2014/main" id="{005EA734-1B31-4F2B-98B7-2487FEE81664}"/>
              </a:ext>
            </a:extLst>
          </p:cNvPr>
          <p:cNvSpPr>
            <a:spLocks noGrp="1"/>
          </p:cNvSpPr>
          <p:nvPr>
            <p:ph idx="1"/>
          </p:nvPr>
        </p:nvSpPr>
        <p:spPr>
          <a:xfrm>
            <a:off x="464457" y="1582057"/>
            <a:ext cx="8273143" cy="5050972"/>
          </a:xfrm>
        </p:spPr>
        <p:txBody>
          <a:bodyPr>
            <a:normAutofit fontScale="40000" lnSpcReduction="20000"/>
          </a:bodyPr>
          <a:lstStyle/>
          <a:p>
            <a:r>
              <a:rPr lang="en-US" sz="7400" dirty="0"/>
              <a:t>Before you get out of bed, think of one thing you’re grateful for</a:t>
            </a:r>
          </a:p>
          <a:p>
            <a:r>
              <a:rPr lang="en-US" sz="7400" dirty="0"/>
              <a:t>Gratitude journal/list – start with 3 things</a:t>
            </a:r>
          </a:p>
          <a:p>
            <a:r>
              <a:rPr lang="en-US" sz="7400" dirty="0"/>
              <a:t>Be mindful and savor your experience</a:t>
            </a:r>
          </a:p>
          <a:p>
            <a:r>
              <a:rPr lang="en-US" sz="7400" dirty="0"/>
              <a:t>Write a letter to yourself or someone else</a:t>
            </a:r>
          </a:p>
          <a:p>
            <a:r>
              <a:rPr lang="en-US" sz="7400" dirty="0"/>
              <a:t>Create a gratitude box/jar</a:t>
            </a:r>
          </a:p>
          <a:p>
            <a:r>
              <a:rPr lang="en-US" sz="7400" dirty="0"/>
              <a:t>Gratitude notes/recognition system</a:t>
            </a:r>
          </a:p>
          <a:p>
            <a:r>
              <a:rPr lang="en-US" sz="7400" dirty="0"/>
              <a:t>Meditation</a:t>
            </a:r>
          </a:p>
          <a:p>
            <a:r>
              <a:rPr lang="en-US" sz="7400" dirty="0"/>
              <a:t>Yes, and…</a:t>
            </a:r>
          </a:p>
          <a:p>
            <a:r>
              <a:rPr lang="en-US" sz="7400" dirty="0"/>
              <a:t>Make a visit</a:t>
            </a:r>
          </a:p>
          <a:p>
            <a:r>
              <a:rPr lang="en-US" sz="7400" dirty="0"/>
              <a:t>Say thank you in a sincere and meaningful way</a:t>
            </a:r>
          </a:p>
          <a:p>
            <a:endParaRPr lang="en-US" sz="5800" dirty="0"/>
          </a:p>
          <a:p>
            <a:endParaRPr lang="en-US" sz="1000" dirty="0"/>
          </a:p>
          <a:p>
            <a:pPr marL="0" indent="0">
              <a:buNone/>
            </a:pPr>
            <a:endParaRPr lang="en-US" sz="1000" dirty="0"/>
          </a:p>
        </p:txBody>
      </p:sp>
    </p:spTree>
    <p:custDataLst>
      <p:tags r:id="rId1"/>
    </p:custDataLst>
    <p:extLst>
      <p:ext uri="{BB962C8B-B14F-4D97-AF65-F5344CB8AC3E}">
        <p14:creationId xmlns:p14="http://schemas.microsoft.com/office/powerpoint/2010/main" val="4194478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5643-FDF4-4BF0-AAF5-E885DD424849}"/>
              </a:ext>
            </a:extLst>
          </p:cNvPr>
          <p:cNvSpPr>
            <a:spLocks noGrp="1"/>
          </p:cNvSpPr>
          <p:nvPr>
            <p:ph type="title"/>
          </p:nvPr>
        </p:nvSpPr>
        <p:spPr>
          <a:xfrm>
            <a:off x="486508" y="250989"/>
            <a:ext cx="10515600" cy="1325563"/>
          </a:xfrm>
        </p:spPr>
        <p:txBody>
          <a:bodyPr>
            <a:normAutofit/>
          </a:bodyPr>
          <a:lstStyle/>
          <a:p>
            <a:r>
              <a:rPr lang="en-US" sz="4000">
                <a:latin typeface="+mn-lt"/>
              </a:rPr>
              <a:t>Gratitude at work</a:t>
            </a:r>
          </a:p>
        </p:txBody>
      </p:sp>
      <p:graphicFrame>
        <p:nvGraphicFramePr>
          <p:cNvPr id="19" name="Content Placeholder 2">
            <a:extLst>
              <a:ext uri="{FF2B5EF4-FFF2-40B4-BE49-F238E27FC236}">
                <a16:creationId xmlns:a16="http://schemas.microsoft.com/office/drawing/2014/main" id="{E5285CDD-0AD0-B789-1E96-8D076F0E8459}"/>
              </a:ext>
            </a:extLst>
          </p:cNvPr>
          <p:cNvGraphicFramePr>
            <a:graphicFrameLocks noGrp="1"/>
          </p:cNvGraphicFramePr>
          <p:nvPr>
            <p:ph sz="half" idx="1"/>
            <p:extLst>
              <p:ext uri="{D42A27DB-BD31-4B8C-83A1-F6EECF244321}">
                <p14:modId xmlns:p14="http://schemas.microsoft.com/office/powerpoint/2010/main" val="2272904598"/>
              </p:ext>
            </p:extLst>
          </p:nvPr>
        </p:nvGraphicFramePr>
        <p:xfrm>
          <a:off x="957943" y="1661218"/>
          <a:ext cx="9571511" cy="45869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8D179C0D-A207-4B60-BAFA-5E6D768E7861}"/>
              </a:ext>
            </a:extLst>
          </p:cNvPr>
          <p:cNvSpPr txBox="1"/>
          <p:nvPr/>
        </p:nvSpPr>
        <p:spPr>
          <a:xfrm>
            <a:off x="4552817" y="4455428"/>
            <a:ext cx="2133600" cy="1200329"/>
          </a:xfrm>
          <a:prstGeom prst="rect">
            <a:avLst/>
          </a:prstGeom>
          <a:noFill/>
        </p:spPr>
        <p:txBody>
          <a:bodyPr wrap="square">
            <a:spAutoFit/>
          </a:bodyPr>
          <a:lstStyle/>
          <a:p>
            <a:pPr algn="ctr"/>
            <a:r>
              <a:rPr lang="en-US" sz="1800" b="1" i="0" u="none" strike="noStrike" baseline="0" dirty="0">
                <a:latin typeface="Univers-Condensed"/>
              </a:rPr>
              <a:t>Appreciate and recognize others’</a:t>
            </a:r>
          </a:p>
          <a:p>
            <a:pPr algn="ctr"/>
            <a:r>
              <a:rPr lang="en-US" sz="1800" b="1" i="0" u="none" strike="noStrike" baseline="0" dirty="0">
                <a:latin typeface="Univers-Condensed"/>
              </a:rPr>
              <a:t>contributions and accomplishments</a:t>
            </a:r>
            <a:endParaRPr lang="en-US" b="1" dirty="0"/>
          </a:p>
        </p:txBody>
      </p:sp>
    </p:spTree>
    <p:custDataLst>
      <p:tags r:id="rId1"/>
    </p:custDataLst>
    <p:extLst>
      <p:ext uri="{BB962C8B-B14F-4D97-AF65-F5344CB8AC3E}">
        <p14:creationId xmlns:p14="http://schemas.microsoft.com/office/powerpoint/2010/main" val="104994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DA1C899-FDA6-4D19-860E-B5B0FDC28979}"/>
              </a:ext>
            </a:extLst>
          </p:cNvPr>
          <p:cNvSpPr/>
          <p:nvPr/>
        </p:nvSpPr>
        <p:spPr>
          <a:xfrm>
            <a:off x="642938" y="1117600"/>
            <a:ext cx="10904538" cy="11588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spcAft>
                <a:spcPts val="600"/>
              </a:spcAft>
            </a:pPr>
            <a:r>
              <a:rPr lang="en-US" sz="2800" dirty="0">
                <a:solidFill>
                  <a:schemeClr val="tx1"/>
                </a:solidFill>
              </a:rPr>
              <a:t>Passively grateful and not often thing about it or what it can do. Saying thank you on autopilot (still can be powerful) </a:t>
            </a:r>
          </a:p>
        </p:txBody>
      </p:sp>
      <p:sp>
        <p:nvSpPr>
          <p:cNvPr id="5" name="Rectangle: Rounded Corners 4">
            <a:extLst>
              <a:ext uri="{FF2B5EF4-FFF2-40B4-BE49-F238E27FC236}">
                <a16:creationId xmlns:a16="http://schemas.microsoft.com/office/drawing/2014/main" id="{3AA3CB9B-88D4-48E3-A3B4-C941723B34F8}"/>
              </a:ext>
            </a:extLst>
          </p:cNvPr>
          <p:cNvSpPr/>
          <p:nvPr/>
        </p:nvSpPr>
        <p:spPr>
          <a:xfrm>
            <a:off x="642938" y="2344738"/>
            <a:ext cx="10904538" cy="11588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spcAft>
                <a:spcPts val="600"/>
              </a:spcAft>
            </a:pPr>
            <a:r>
              <a:rPr lang="en-US" sz="2800" dirty="0">
                <a:solidFill>
                  <a:schemeClr val="tx1"/>
                </a:solidFill>
              </a:rPr>
              <a:t>Being aware and adopting a mindfulness practice, seeking out things/ways to be grateful</a:t>
            </a:r>
          </a:p>
        </p:txBody>
      </p:sp>
      <p:sp>
        <p:nvSpPr>
          <p:cNvPr id="6" name="Rectangle: Rounded Corners 5">
            <a:extLst>
              <a:ext uri="{FF2B5EF4-FFF2-40B4-BE49-F238E27FC236}">
                <a16:creationId xmlns:a16="http://schemas.microsoft.com/office/drawing/2014/main" id="{66B9470A-2568-4F78-8143-09E16E58B448}"/>
              </a:ext>
            </a:extLst>
          </p:cNvPr>
          <p:cNvSpPr/>
          <p:nvPr/>
        </p:nvSpPr>
        <p:spPr>
          <a:xfrm>
            <a:off x="642938" y="3570288"/>
            <a:ext cx="10904538" cy="14033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spcAft>
                <a:spcPts val="600"/>
              </a:spcAft>
            </a:pPr>
            <a:r>
              <a:rPr lang="en-US" sz="2800" dirty="0">
                <a:solidFill>
                  <a:schemeClr val="tx1"/>
                </a:solidFill>
              </a:rPr>
              <a:t>Consistently practicing and gratitude is hard wired in brain so one is in a perpetual state of gratitude</a:t>
            </a:r>
          </a:p>
        </p:txBody>
      </p:sp>
      <p:sp>
        <p:nvSpPr>
          <p:cNvPr id="7" name="Rectangle: Rounded Corners 6">
            <a:extLst>
              <a:ext uri="{FF2B5EF4-FFF2-40B4-BE49-F238E27FC236}">
                <a16:creationId xmlns:a16="http://schemas.microsoft.com/office/drawing/2014/main" id="{F8EF0F6B-EE9F-40FC-AAD4-A9FB3659B1AF}"/>
              </a:ext>
            </a:extLst>
          </p:cNvPr>
          <p:cNvSpPr/>
          <p:nvPr/>
        </p:nvSpPr>
        <p:spPr>
          <a:xfrm>
            <a:off x="642938" y="5041900"/>
            <a:ext cx="10904538" cy="117316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lnSpc>
                <a:spcPct val="90000"/>
              </a:lnSpc>
              <a:spcAft>
                <a:spcPts val="600"/>
              </a:spcAft>
            </a:pPr>
            <a:r>
              <a:rPr lang="en-US" sz="2800" dirty="0">
                <a:solidFill>
                  <a:schemeClr val="tx1"/>
                </a:solidFill>
              </a:rPr>
              <a:t>You no longer need something or someone to create the feeling of gratitude, you just are</a:t>
            </a:r>
          </a:p>
          <a:p>
            <a:pPr lvl="4">
              <a:lnSpc>
                <a:spcPct val="90000"/>
              </a:lnSpc>
              <a:spcAft>
                <a:spcPts val="600"/>
              </a:spcAft>
            </a:pPr>
            <a:endParaRPr lang="en-US" sz="2200" dirty="0"/>
          </a:p>
        </p:txBody>
      </p:sp>
      <p:sp>
        <p:nvSpPr>
          <p:cNvPr id="2" name="Title 1">
            <a:extLst>
              <a:ext uri="{FF2B5EF4-FFF2-40B4-BE49-F238E27FC236}">
                <a16:creationId xmlns:a16="http://schemas.microsoft.com/office/drawing/2014/main" id="{A3598CF9-76F6-4A99-A6CC-1BB473BA1C81}"/>
              </a:ext>
            </a:extLst>
          </p:cNvPr>
          <p:cNvSpPr>
            <a:spLocks noGrp="1"/>
          </p:cNvSpPr>
          <p:nvPr>
            <p:ph type="title"/>
          </p:nvPr>
        </p:nvSpPr>
        <p:spPr>
          <a:xfrm>
            <a:off x="642938" y="-88106"/>
            <a:ext cx="10515600" cy="1325563"/>
          </a:xfrm>
        </p:spPr>
        <p:txBody>
          <a:bodyPr>
            <a:normAutofit/>
          </a:bodyPr>
          <a:lstStyle/>
          <a:p>
            <a:r>
              <a:rPr lang="en-US" sz="4000">
                <a:latin typeface="+mn-lt"/>
              </a:rPr>
              <a:t>Layers of gratitude</a:t>
            </a:r>
          </a:p>
        </p:txBody>
      </p:sp>
    </p:spTree>
    <p:custDataLst>
      <p:tags r:id="rId1"/>
    </p:custDataLst>
    <p:extLst>
      <p:ext uri="{BB962C8B-B14F-4D97-AF65-F5344CB8AC3E}">
        <p14:creationId xmlns:p14="http://schemas.microsoft.com/office/powerpoint/2010/main" val="398359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8" name="Freeform: Shape 27">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97319C54-8C2E-4694-B533-05F0A9AB767C}"/>
              </a:ext>
            </a:extLst>
          </p:cNvPr>
          <p:cNvSpPr>
            <a:spLocks noChangeArrowheads="1"/>
          </p:cNvSpPr>
          <p:nvPr/>
        </p:nvSpPr>
        <p:spPr bwMode="auto">
          <a:xfrm>
            <a:off x="1175657" y="2979336"/>
            <a:ext cx="10159999" cy="24308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90000"/>
              </a:lnSpc>
              <a:spcBef>
                <a:spcPct val="0"/>
              </a:spcBef>
              <a:spcAft>
                <a:spcPts val="600"/>
              </a:spcAft>
              <a:buClrTx/>
              <a:buSzTx/>
              <a:tabLst/>
            </a:pPr>
            <a:r>
              <a:rPr kumimoji="0" lang="en-US" altLang="en-US" sz="3200" b="0" i="0" u="none" strike="noStrike" cap="none" normalizeH="0" baseline="0" dirty="0">
                <a:ln>
                  <a:noFill/>
                </a:ln>
                <a:solidFill>
                  <a:schemeClr val="tx2"/>
                </a:solidFill>
                <a:effectLst/>
                <a:latin typeface="+mn-lt"/>
              </a:rPr>
              <a:t>“Enjoy the little things. For one day you may look back and realize they were the big things.”</a:t>
            </a:r>
          </a:p>
          <a:p>
            <a:pPr marL="228600" lvl="1" eaLnBrk="1" hangingPunct="1">
              <a:lnSpc>
                <a:spcPct val="90000"/>
              </a:lnSpc>
              <a:spcAft>
                <a:spcPts val="600"/>
              </a:spcAft>
            </a:pPr>
            <a:r>
              <a:rPr kumimoji="0" lang="en-US" altLang="en-US" sz="2000" b="0" i="0" u="none" strike="noStrike" cap="none" normalizeH="0" baseline="0" dirty="0">
                <a:ln>
                  <a:noFill/>
                </a:ln>
                <a:solidFill>
                  <a:schemeClr val="tx2"/>
                </a:solidFill>
                <a:effectLst/>
                <a:latin typeface="+mn-lt"/>
              </a:rPr>
              <a:t>					</a:t>
            </a:r>
          </a:p>
          <a:p>
            <a:pPr marL="228600" lvl="1" eaLnBrk="1" hangingPunct="1">
              <a:lnSpc>
                <a:spcPct val="90000"/>
              </a:lnSpc>
              <a:spcAft>
                <a:spcPts val="600"/>
              </a:spcAft>
            </a:pPr>
            <a:r>
              <a:rPr lang="en-US" altLang="en-US" sz="2000" dirty="0">
                <a:solidFill>
                  <a:schemeClr val="tx2"/>
                </a:solidFill>
                <a:latin typeface="+mn-lt"/>
              </a:rPr>
              <a:t>							</a:t>
            </a:r>
            <a:r>
              <a:rPr kumimoji="0" lang="en-US" altLang="en-US" sz="2000" b="0" i="0" u="none" strike="noStrike" cap="none" normalizeH="0" baseline="0" dirty="0">
                <a:ln>
                  <a:noFill/>
                </a:ln>
                <a:solidFill>
                  <a:schemeClr val="tx2"/>
                </a:solidFill>
                <a:effectLst/>
                <a:latin typeface="+mn-lt"/>
              </a:rPr>
              <a:t>- Robert Brault</a:t>
            </a:r>
          </a:p>
        </p:txBody>
      </p:sp>
      <p:grpSp>
        <p:nvGrpSpPr>
          <p:cNvPr id="33" name="Group 32">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4" name="Freeform: Shape 33">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7" name="Freeform: Shape 36">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022571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71ACAC-B2EC-4D0E-9816-A18CE50A23D0}"/>
              </a:ext>
            </a:extLst>
          </p:cNvPr>
          <p:cNvSpPr>
            <a:spLocks noGrp="1"/>
          </p:cNvSpPr>
          <p:nvPr>
            <p:ph type="title"/>
          </p:nvPr>
        </p:nvSpPr>
        <p:spPr>
          <a:xfrm>
            <a:off x="786385" y="841248"/>
            <a:ext cx="3515244" cy="5340097"/>
          </a:xfrm>
        </p:spPr>
        <p:txBody>
          <a:bodyPr anchor="ctr">
            <a:normAutofit/>
          </a:bodyPr>
          <a:lstStyle/>
          <a:p>
            <a:r>
              <a:rPr kumimoji="0" lang="en-US" sz="2800" b="1" i="0" u="none" strike="noStrike" kern="1200" cap="all" spc="400" normalizeH="0" baseline="0" noProof="0">
                <a:ln>
                  <a:noFill/>
                </a:ln>
                <a:solidFill>
                  <a:prstClr val="white"/>
                </a:solidFill>
                <a:effectLst/>
                <a:uLnTx/>
                <a:uFillTx/>
                <a:latin typeface="Univers"/>
                <a:ea typeface="+mj-ea"/>
                <a:cs typeface="+mj-cs"/>
              </a:rPr>
              <a:t>Gratitude:</a:t>
            </a:r>
            <a:br>
              <a:rPr kumimoji="0" lang="en-US" sz="2800" b="1" i="0" u="none" strike="noStrike" kern="1200" cap="all" spc="400" normalizeH="0" baseline="0" noProof="0">
                <a:ln>
                  <a:noFill/>
                </a:ln>
                <a:solidFill>
                  <a:prstClr val="white"/>
                </a:solidFill>
                <a:effectLst/>
                <a:uLnTx/>
                <a:uFillTx/>
                <a:latin typeface="Univers"/>
                <a:ea typeface="+mj-ea"/>
                <a:cs typeface="+mj-cs"/>
              </a:rPr>
            </a:br>
            <a:r>
              <a:rPr kumimoji="0" lang="en-US" sz="2800" b="1" i="0" u="none" strike="noStrike" kern="1200" cap="all" spc="400" normalizeH="0" baseline="0" noProof="0">
                <a:ln>
                  <a:noFill/>
                </a:ln>
                <a:solidFill>
                  <a:prstClr val="white"/>
                </a:solidFill>
                <a:effectLst/>
                <a:uLnTx/>
                <a:uFillTx/>
                <a:latin typeface="Univers"/>
                <a:ea typeface="+mj-ea"/>
                <a:cs typeface="+mj-cs"/>
              </a:rPr>
              <a:t>A daily Mindfulness Practice</a:t>
            </a:r>
            <a:br>
              <a:rPr kumimoji="0" lang="en-US" sz="2800" b="1" i="0" u="none" strike="noStrike" kern="1200" cap="all" spc="400" normalizeH="0" baseline="0" noProof="0">
                <a:ln>
                  <a:noFill/>
                </a:ln>
                <a:solidFill>
                  <a:prstClr val="white"/>
                </a:solidFill>
                <a:effectLst/>
                <a:uLnTx/>
                <a:uFillTx/>
                <a:latin typeface="Univers"/>
                <a:ea typeface="+mj-ea"/>
                <a:cs typeface="+mj-cs"/>
              </a:rPr>
            </a:br>
            <a:br>
              <a:rPr kumimoji="0" lang="en-US" sz="2800" b="1" i="0" u="none" strike="noStrike" kern="1200" cap="all" spc="400" normalizeH="0" baseline="0" noProof="0">
                <a:ln>
                  <a:noFill/>
                </a:ln>
                <a:solidFill>
                  <a:prstClr val="white"/>
                </a:solidFill>
                <a:effectLst/>
                <a:uLnTx/>
                <a:uFillTx/>
                <a:latin typeface="Univers"/>
                <a:ea typeface="+mj-ea"/>
                <a:cs typeface="+mj-cs"/>
              </a:rPr>
            </a:br>
            <a:r>
              <a:rPr kumimoji="0" lang="en-US" sz="2800" b="1" i="0" u="none" strike="noStrike" kern="1200" cap="all" spc="400" normalizeH="0" baseline="0" noProof="0">
                <a:ln>
                  <a:noFill/>
                </a:ln>
                <a:solidFill>
                  <a:prstClr val="white"/>
                </a:solidFill>
                <a:effectLst/>
                <a:uLnTx/>
                <a:uFillTx/>
                <a:latin typeface="Univers"/>
                <a:ea typeface="+mj-ea"/>
                <a:cs typeface="+mj-cs"/>
              </a:rPr>
              <a:t>Real-life mindfulness practice that can make a difference in your day</a:t>
            </a:r>
            <a:endParaRPr lang="en-US" sz="2800" dirty="0"/>
          </a:p>
        </p:txBody>
      </p:sp>
      <p:pic>
        <p:nvPicPr>
          <p:cNvPr id="6" name="Content Placeholder 5">
            <a:extLst>
              <a:ext uri="{FF2B5EF4-FFF2-40B4-BE49-F238E27FC236}">
                <a16:creationId xmlns:a16="http://schemas.microsoft.com/office/drawing/2014/main" id="{BE8591CF-D5D9-41AB-B188-5CAAB75D084C}"/>
              </a:ext>
            </a:extLst>
          </p:cNvPr>
          <p:cNvPicPr>
            <a:picLocks noGrp="1" noChangeAspect="1"/>
          </p:cNvPicPr>
          <p:nvPr>
            <p:ph idx="1"/>
          </p:nvPr>
        </p:nvPicPr>
        <p:blipFill>
          <a:blip r:embed="rId4"/>
          <a:stretch>
            <a:fillRect/>
          </a:stretch>
        </p:blipFill>
        <p:spPr>
          <a:xfrm>
            <a:off x="5872970" y="841248"/>
            <a:ext cx="4345794" cy="4351338"/>
          </a:xfrm>
          <a:prstGeom prst="rect">
            <a:avLst/>
          </a:prstGeom>
        </p:spPr>
      </p:pic>
    </p:spTree>
    <p:custDataLst>
      <p:tags r:id="rId1"/>
    </p:custDataLst>
    <p:extLst>
      <p:ext uri="{BB962C8B-B14F-4D97-AF65-F5344CB8AC3E}">
        <p14:creationId xmlns:p14="http://schemas.microsoft.com/office/powerpoint/2010/main" val="311398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54"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 name="Title 2">
            <a:extLst>
              <a:ext uri="{FF2B5EF4-FFF2-40B4-BE49-F238E27FC236}">
                <a16:creationId xmlns:a16="http://schemas.microsoft.com/office/drawing/2014/main" id="{40C8F6C2-C137-498F-BCC3-DD78BB0C2BA5}"/>
              </a:ext>
            </a:extLst>
          </p:cNvPr>
          <p:cNvSpPr>
            <a:spLocks noGrp="1"/>
          </p:cNvSpPr>
          <p:nvPr>
            <p:ph type="title"/>
          </p:nvPr>
        </p:nvSpPr>
        <p:spPr>
          <a:xfrm>
            <a:off x="1098468" y="885651"/>
            <a:ext cx="3229803" cy="4624603"/>
          </a:xfrm>
        </p:spPr>
        <p:txBody>
          <a:bodyPr vert="horz" lIns="91440" tIns="45720" rIns="91440" bIns="45720" rtlCol="0" anchor="ctr">
            <a:normAutofit/>
          </a:bodyPr>
          <a:lstStyle/>
          <a:p>
            <a:r>
              <a:rPr lang="en-US" b="1" kern="1200">
                <a:solidFill>
                  <a:srgbClr val="FFFFFF"/>
                </a:solidFill>
                <a:latin typeface="+mj-lt"/>
                <a:ea typeface="+mj-ea"/>
                <a:cs typeface="+mj-cs"/>
              </a:rPr>
              <a:t>Mindfulness: Did you know? </a:t>
            </a:r>
          </a:p>
        </p:txBody>
      </p:sp>
      <p:sp>
        <p:nvSpPr>
          <p:cNvPr id="57" name="TextBox 19">
            <a:extLst>
              <a:ext uri="{FF2B5EF4-FFF2-40B4-BE49-F238E27FC236}">
                <a16:creationId xmlns:a16="http://schemas.microsoft.com/office/drawing/2014/main" id="{FA2ABAAD-2FCD-4FF7-84EA-C682F7AB1271}"/>
              </a:ext>
            </a:extLst>
          </p:cNvPr>
          <p:cNvSpPr txBox="1"/>
          <p:nvPr/>
        </p:nvSpPr>
        <p:spPr>
          <a:xfrm>
            <a:off x="4978708" y="885651"/>
            <a:ext cx="6525220" cy="5251646"/>
          </a:xfrm>
          <a:prstGeom prst="rect">
            <a:avLst/>
          </a:prstGeom>
        </p:spPr>
        <p:txBody>
          <a:bodyPr vert="horz" lIns="91440" tIns="45720" rIns="91440" bIns="45720" rtlCol="0" anchor="ctr">
            <a:noAutofit/>
          </a:bodyPr>
          <a:lstStyle/>
          <a:p>
            <a:pPr marL="342900" indent="-228600">
              <a:lnSpc>
                <a:spcPct val="90000"/>
              </a:lnSpc>
              <a:spcAft>
                <a:spcPts val="600"/>
              </a:spcAft>
              <a:buFont typeface="Arial" panose="020B0604020202020204" pitchFamily="34" charset="0"/>
              <a:buChar char="•"/>
            </a:pPr>
            <a:r>
              <a:rPr lang="en-US" sz="2400" b="1" dirty="0"/>
              <a:t>You have approximately one thought every 1.2 seconds </a:t>
            </a:r>
            <a:r>
              <a:rPr lang="en-US" sz="2400" dirty="0"/>
              <a:t>(you will not stop them so don’t even try! They are not interruptions in your day, they are part of it. Let them come and let them go and simply come back to your breath)</a:t>
            </a:r>
          </a:p>
          <a:p>
            <a:pPr marL="1143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b="1" dirty="0"/>
              <a:t>The term Stress is short for the word Distress a word evolved from the Latin Term “stringere” meaning to draw tight or pull apart</a:t>
            </a:r>
            <a:r>
              <a:rPr lang="en-US" sz="2400" dirty="0"/>
              <a:t> ( at work it can feel like you are being pulled in a million directions pulling us away from our basic needs -one of those needs being our breath</a:t>
            </a:r>
          </a:p>
          <a:p>
            <a:pPr marL="114300" indent="-228600">
              <a:lnSpc>
                <a:spcPct val="90000"/>
              </a:lnSpc>
              <a:spcAft>
                <a:spcPts val="600"/>
              </a:spcAft>
              <a:buFont typeface="Arial" panose="020B0604020202020204" pitchFamily="34" charset="0"/>
              <a:buChar char="•"/>
            </a:pPr>
            <a:endParaRPr lang="en-US" sz="2400" dirty="0"/>
          </a:p>
          <a:p>
            <a:pPr marL="342900" indent="-228600">
              <a:lnSpc>
                <a:spcPct val="90000"/>
              </a:lnSpc>
              <a:spcAft>
                <a:spcPts val="600"/>
              </a:spcAft>
              <a:buFont typeface="Arial" panose="020B0604020202020204" pitchFamily="34" charset="0"/>
              <a:buChar char="•"/>
            </a:pPr>
            <a:r>
              <a:rPr lang="en-US" sz="2400" b="1" dirty="0"/>
              <a:t>When we are pulled away from our most basic needs, we become harsh or impatient, defensive, reactive, overwhelmed, unclear </a:t>
            </a:r>
            <a:r>
              <a:rPr lang="en-US" sz="2400" dirty="0"/>
              <a:t>( cortisol stress hormone rises) </a:t>
            </a:r>
            <a:r>
              <a:rPr lang="en-US" sz="2400" b="1" i="1" dirty="0"/>
              <a:t>forget what and who we are grateful for</a:t>
            </a:r>
          </a:p>
        </p:txBody>
      </p:sp>
    </p:spTree>
    <p:custDataLst>
      <p:tags r:id="rId1"/>
    </p:custDataLst>
    <p:extLst>
      <p:ext uri="{BB962C8B-B14F-4D97-AF65-F5344CB8AC3E}">
        <p14:creationId xmlns:p14="http://schemas.microsoft.com/office/powerpoint/2010/main" val="2998553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7" name="TextBox 16">
            <a:extLst>
              <a:ext uri="{FF2B5EF4-FFF2-40B4-BE49-F238E27FC236}">
                <a16:creationId xmlns:a16="http://schemas.microsoft.com/office/drawing/2014/main" id="{8D5DD2DF-ED33-49BC-9AE8-76C72C510A28}"/>
              </a:ext>
            </a:extLst>
          </p:cNvPr>
          <p:cNvSpPr txBox="1"/>
          <p:nvPr/>
        </p:nvSpPr>
        <p:spPr>
          <a:xfrm>
            <a:off x="1047280" y="759805"/>
            <a:ext cx="1030652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400" kern="1200">
                <a:solidFill>
                  <a:srgbClr val="FFFFFF"/>
                </a:solidFill>
                <a:latin typeface="+mj-lt"/>
                <a:ea typeface="+mj-ea"/>
                <a:cs typeface="+mj-cs"/>
              </a:rPr>
              <a:t>Mindfulness </a:t>
            </a:r>
            <a:r>
              <a:rPr lang="en-US" sz="3400" b="1" i="1" kern="1200">
                <a:solidFill>
                  <a:srgbClr val="FFFFFF"/>
                </a:solidFill>
                <a:latin typeface="+mj-lt"/>
                <a:ea typeface="+mj-ea"/>
                <a:cs typeface="+mj-cs"/>
              </a:rPr>
              <a:t>through practicing Gratitude </a:t>
            </a:r>
            <a:r>
              <a:rPr lang="en-US" sz="3400" kern="1200">
                <a:solidFill>
                  <a:srgbClr val="FFFFFF"/>
                </a:solidFill>
                <a:latin typeface="+mj-lt"/>
                <a:ea typeface="+mj-ea"/>
                <a:cs typeface="+mj-cs"/>
              </a:rPr>
              <a:t>has scientifically proven to counteract the effect of stress by:</a:t>
            </a:r>
          </a:p>
        </p:txBody>
      </p:sp>
      <p:sp>
        <p:nvSpPr>
          <p:cNvPr id="20" name="TextBox 19">
            <a:extLst>
              <a:ext uri="{FF2B5EF4-FFF2-40B4-BE49-F238E27FC236}">
                <a16:creationId xmlns:a16="http://schemas.microsoft.com/office/drawing/2014/main" id="{FA2ABAAD-2FCD-4FF7-84EA-C682F7AB1271}"/>
              </a:ext>
            </a:extLst>
          </p:cNvPr>
          <p:cNvSpPr txBox="1"/>
          <p:nvPr/>
        </p:nvSpPr>
        <p:spPr>
          <a:xfrm>
            <a:off x="1424904" y="2494450"/>
            <a:ext cx="4053545" cy="3563159"/>
          </a:xfrm>
          <a:prstGeom prst="rect">
            <a:avLst/>
          </a:prstGeom>
        </p:spPr>
        <p:txBody>
          <a:bodyPr vert="horz" lIns="91440" tIns="45720" rIns="91440" bIns="45720" rtlCol="0">
            <a:normAutofit/>
          </a:bodyPr>
          <a:lstStyle/>
          <a:p>
            <a:pPr>
              <a:lnSpc>
                <a:spcPct val="90000"/>
              </a:lnSpc>
              <a:spcAft>
                <a:spcPts val="600"/>
              </a:spcAft>
            </a:pPr>
            <a:r>
              <a:rPr lang="en-US" sz="2400" dirty="0"/>
              <a:t>If the definition of stress is how we respond to our needs not being met…</a:t>
            </a:r>
          </a:p>
          <a:p>
            <a:pPr indent="-228600">
              <a:lnSpc>
                <a:spcPct val="90000"/>
              </a:lnSpc>
              <a:spcAft>
                <a:spcPts val="600"/>
              </a:spcAft>
              <a:buFont typeface="Arial" panose="020B0604020202020204" pitchFamily="34" charset="0"/>
              <a:buChar char="•"/>
            </a:pPr>
            <a:endParaRPr lang="en-US" sz="2400" dirty="0"/>
          </a:p>
          <a:p>
            <a:pPr>
              <a:lnSpc>
                <a:spcPct val="90000"/>
              </a:lnSpc>
              <a:spcAft>
                <a:spcPts val="600"/>
              </a:spcAft>
            </a:pPr>
            <a:r>
              <a:rPr lang="en-US" sz="2400" b="1" dirty="0"/>
              <a:t>Mindfulness about gratitude can be the antidote to stress!</a:t>
            </a:r>
          </a:p>
        </p:txBody>
      </p:sp>
      <p:pic>
        <p:nvPicPr>
          <p:cNvPr id="18" name="Picture 17">
            <a:extLst>
              <a:ext uri="{FF2B5EF4-FFF2-40B4-BE49-F238E27FC236}">
                <a16:creationId xmlns:a16="http://schemas.microsoft.com/office/drawing/2014/main" id="{55386E36-B2D3-4A1C-BAB6-0FDCA63D7B40}"/>
              </a:ext>
            </a:extLst>
          </p:cNvPr>
          <p:cNvPicPr>
            <a:picLocks noChangeAspect="1"/>
          </p:cNvPicPr>
          <p:nvPr/>
        </p:nvPicPr>
        <p:blipFill>
          <a:blip r:embed="rId4"/>
          <a:stretch>
            <a:fillRect/>
          </a:stretch>
        </p:blipFill>
        <p:spPr>
          <a:xfrm>
            <a:off x="6098892" y="2378077"/>
            <a:ext cx="6093108" cy="4131580"/>
          </a:xfrm>
          <a:prstGeom prst="rect">
            <a:avLst/>
          </a:prstGeom>
        </p:spPr>
      </p:pic>
    </p:spTree>
    <p:custDataLst>
      <p:tags r:id="rId1"/>
    </p:custDataLst>
    <p:extLst>
      <p:ext uri="{BB962C8B-B14F-4D97-AF65-F5344CB8AC3E}">
        <p14:creationId xmlns:p14="http://schemas.microsoft.com/office/powerpoint/2010/main" val="317490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E30BE8-DA55-4FE0-B25D-71E36BADC254}"/>
              </a:ext>
            </a:extLst>
          </p:cNvPr>
          <p:cNvSpPr txBox="1"/>
          <p:nvPr/>
        </p:nvSpPr>
        <p:spPr>
          <a:xfrm>
            <a:off x="943277" y="712269"/>
            <a:ext cx="3370998" cy="5502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Benefits in the Workplace</a:t>
            </a:r>
            <a:r>
              <a:rPr lang="en-US" sz="4400" kern="1200">
                <a:solidFill>
                  <a:srgbClr val="FFFFFF"/>
                </a:solidFill>
                <a:latin typeface="+mj-lt"/>
                <a:ea typeface="+mj-ea"/>
                <a:cs typeface="+mj-cs"/>
              </a:rPr>
              <a:t>:</a:t>
            </a:r>
          </a:p>
        </p:txBody>
      </p:sp>
      <p:cxnSp>
        <p:nvCxnSpPr>
          <p:cNvPr id="42" name="Straight Connector 4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35" name="TextBox 21">
            <a:extLst>
              <a:ext uri="{FF2B5EF4-FFF2-40B4-BE49-F238E27FC236}">
                <a16:creationId xmlns:a16="http://schemas.microsoft.com/office/drawing/2014/main" id="{CAE8A2C2-B697-69EA-36D6-536484676236}"/>
              </a:ext>
            </a:extLst>
          </p:cNvPr>
          <p:cNvGraphicFramePr/>
          <p:nvPr>
            <p:extLst>
              <p:ext uri="{D42A27DB-BD31-4B8C-83A1-F6EECF244321}">
                <p14:modId xmlns:p14="http://schemas.microsoft.com/office/powerpoint/2010/main" val="1560809246"/>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879232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CAC-B2EC-4D0E-9816-A18CE50A23D0}"/>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kumimoji="0" lang="en-US" sz="3800" b="1" i="0" u="none" strike="noStrike" cap="all" spc="400" normalizeH="0" baseline="0" noProof="0" dirty="0">
                <a:ln>
                  <a:noFill/>
                </a:ln>
                <a:effectLst/>
                <a:uLnTx/>
                <a:uFillTx/>
              </a:rPr>
              <a:t>Gratitude:</a:t>
            </a:r>
            <a:br>
              <a:rPr kumimoji="0" lang="en-US" sz="3800" b="1" i="0" u="none" strike="noStrike" cap="all" spc="400" normalizeH="0" baseline="0" noProof="0" dirty="0">
                <a:ln>
                  <a:noFill/>
                </a:ln>
                <a:effectLst/>
                <a:uLnTx/>
                <a:uFillTx/>
              </a:rPr>
            </a:br>
            <a:br>
              <a:rPr lang="en-US" sz="3800" b="1" cap="all" spc="400" dirty="0"/>
            </a:br>
            <a:br>
              <a:rPr lang="en-US" sz="3800" b="1" cap="all" spc="400" dirty="0"/>
            </a:br>
            <a:r>
              <a:rPr lang="en-US" sz="3800" b="1" cap="all" spc="400" dirty="0"/>
              <a:t>Let’s Practice!</a:t>
            </a:r>
            <a:endParaRPr lang="en-US" sz="3800" b="1" dirty="0"/>
          </a:p>
        </p:txBody>
      </p:sp>
      <p:sp>
        <p:nvSpPr>
          <p:cNvPr id="30" name="Freeform: Shape 2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Young woman in nature">
            <a:extLst>
              <a:ext uri="{FF2B5EF4-FFF2-40B4-BE49-F238E27FC236}">
                <a16:creationId xmlns:a16="http://schemas.microsoft.com/office/drawing/2014/main" id="{1B3589E7-F7BA-44DC-8711-0DD33A14FAEC}"/>
              </a:ext>
            </a:extLst>
          </p:cNvPr>
          <p:cNvPicPr>
            <a:picLocks noChangeAspect="1"/>
          </p:cNvPicPr>
          <p:nvPr/>
        </p:nvPicPr>
        <p:blipFill rotWithShape="1">
          <a:blip r:embed="rId4">
            <a:extLst>
              <a:ext uri="{28A0092B-C50C-407E-A947-70E740481C1C}">
                <a14:useLocalDpi xmlns:a14="http://schemas.microsoft.com/office/drawing/2010/main" val="0"/>
              </a:ext>
            </a:extLst>
          </a:blip>
          <a:srcRect l="2617" r="2897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ustDataLst>
      <p:tags r:id="rId1"/>
    </p:custDataLst>
    <p:extLst>
      <p:ext uri="{BB962C8B-B14F-4D97-AF65-F5344CB8AC3E}">
        <p14:creationId xmlns:p14="http://schemas.microsoft.com/office/powerpoint/2010/main" val="16901898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16F6273-0E1E-45A1-90F9-486A56ABC0FA}"/>
              </a:ext>
            </a:extLst>
          </p:cNvPr>
          <p:cNvSpPr>
            <a:spLocks noGrp="1"/>
          </p:cNvSpPr>
          <p:nvPr>
            <p:ph type="title"/>
          </p:nvPr>
        </p:nvSpPr>
        <p:spPr>
          <a:xfrm>
            <a:off x="1104246" y="4683668"/>
            <a:ext cx="10640754" cy="775845"/>
          </a:xfrm>
          <a:prstGeom prst="ellipse">
            <a:avLst/>
          </a:prstGeom>
        </p:spPr>
        <p:txBody>
          <a:bodyPr vert="horz" lIns="91440" tIns="45720" rIns="91440" bIns="45720" rtlCol="0" anchor="b">
            <a:normAutofit/>
          </a:bodyPr>
          <a:lstStyle/>
          <a:p>
            <a:pPr algn="ctr"/>
            <a:r>
              <a:rPr lang="en-US" sz="2000" kern="1200" dirty="0">
                <a:solidFill>
                  <a:schemeClr val="tx2"/>
                </a:solidFill>
                <a:latin typeface="+mj-lt"/>
                <a:ea typeface="+mj-ea"/>
                <a:cs typeface="+mj-cs"/>
              </a:rPr>
              <a:t>Source: Merriam-Webster</a:t>
            </a:r>
          </a:p>
        </p:txBody>
      </p:sp>
      <p:grpSp>
        <p:nvGrpSpPr>
          <p:cNvPr id="23" name="Group 2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24" name="Freeform: Shape 2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Content Placeholder 4" descr="Text&#10;&#10;Description automatically generated">
            <a:extLst>
              <a:ext uri="{FF2B5EF4-FFF2-40B4-BE49-F238E27FC236}">
                <a16:creationId xmlns:a16="http://schemas.microsoft.com/office/drawing/2014/main" id="{E1FBBFCA-0E93-4A2F-9380-053128DA747C}"/>
              </a:ext>
            </a:extLst>
          </p:cNvPr>
          <p:cNvPicPr>
            <a:picLocks noChangeAspect="1"/>
          </p:cNvPicPr>
          <p:nvPr/>
        </p:nvPicPr>
        <p:blipFill>
          <a:blip r:embed="rId4"/>
          <a:stretch>
            <a:fillRect/>
          </a:stretch>
        </p:blipFill>
        <p:spPr>
          <a:xfrm>
            <a:off x="2789047" y="1495417"/>
            <a:ext cx="6613599" cy="2836567"/>
          </a:xfrm>
          <a:prstGeom prst="rect">
            <a:avLst/>
          </a:prstGeom>
        </p:spPr>
      </p:pic>
      <p:grpSp>
        <p:nvGrpSpPr>
          <p:cNvPr id="29" name="Group 2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30" name="Freeform: Shape 2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5349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AE30BE8-DA55-4FE0-B25D-71E36BADC254}"/>
              </a:ext>
            </a:extLst>
          </p:cNvPr>
          <p:cNvSpPr txBox="1"/>
          <p:nvPr/>
        </p:nvSpPr>
        <p:spPr>
          <a:xfrm>
            <a:off x="943277" y="712269"/>
            <a:ext cx="3370998" cy="5502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solidFill>
                  <a:schemeClr val="bg1"/>
                </a:solidFill>
              </a:rPr>
              <a:t>Practice Gratitude Daily</a:t>
            </a:r>
            <a:r>
              <a:rPr lang="en-US" sz="4400" b="1" kern="1200">
                <a:solidFill>
                  <a:schemeClr val="bg1"/>
                </a:solidFill>
                <a:latin typeface="+mj-lt"/>
                <a:ea typeface="+mj-ea"/>
                <a:cs typeface="+mj-cs"/>
              </a:rPr>
              <a:t>:</a:t>
            </a:r>
            <a:endParaRPr lang="en-US" sz="4400" b="1" kern="1200" dirty="0">
              <a:solidFill>
                <a:schemeClr val="bg1"/>
              </a:solidFill>
              <a:latin typeface="+mj-lt"/>
              <a:ea typeface="+mj-ea"/>
              <a:cs typeface="+mj-cs"/>
            </a:endParaRPr>
          </a:p>
        </p:txBody>
      </p:sp>
      <p:cxnSp>
        <p:nvCxnSpPr>
          <p:cNvPr id="42" name="Straight Connector 4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90ADB8-17B5-4257-B7A4-8C15F269B646}"/>
              </a:ext>
            </a:extLst>
          </p:cNvPr>
          <p:cNvSpPr txBox="1"/>
          <p:nvPr/>
        </p:nvSpPr>
        <p:spPr>
          <a:xfrm>
            <a:off x="5257552" y="1667078"/>
            <a:ext cx="6096000" cy="3046988"/>
          </a:xfrm>
          <a:prstGeom prst="rect">
            <a:avLst/>
          </a:prstGeom>
          <a:noFill/>
        </p:spPr>
        <p:txBody>
          <a:bodyPr wrap="square">
            <a:spAutoFit/>
          </a:bodyPr>
          <a:lstStyle/>
          <a:p>
            <a:r>
              <a:rPr lang="en-US" sz="3200" b="1" dirty="0">
                <a:solidFill>
                  <a:schemeClr val="accent1">
                    <a:lumMod val="50000"/>
                  </a:schemeClr>
                </a:solidFill>
              </a:rPr>
              <a:t>What Am I Grateful for today?</a:t>
            </a:r>
          </a:p>
          <a:p>
            <a:endParaRPr lang="en-US" sz="3200" b="1" dirty="0">
              <a:solidFill>
                <a:schemeClr val="accent1">
                  <a:lumMod val="50000"/>
                </a:schemeClr>
              </a:solidFill>
            </a:endParaRPr>
          </a:p>
          <a:p>
            <a:r>
              <a:rPr lang="en-US" sz="3200" b="1" dirty="0">
                <a:solidFill>
                  <a:schemeClr val="accent1">
                    <a:lumMod val="50000"/>
                  </a:schemeClr>
                </a:solidFill>
              </a:rPr>
              <a:t>Who Am I Grateful for today?</a:t>
            </a:r>
          </a:p>
          <a:p>
            <a:endParaRPr lang="en-US" sz="3200" b="1" dirty="0">
              <a:solidFill>
                <a:schemeClr val="accent1">
                  <a:lumMod val="50000"/>
                </a:schemeClr>
              </a:solidFill>
            </a:endParaRPr>
          </a:p>
          <a:p>
            <a:r>
              <a:rPr lang="en-US" sz="3200" b="1" dirty="0">
                <a:solidFill>
                  <a:schemeClr val="accent1">
                    <a:lumMod val="50000"/>
                  </a:schemeClr>
                </a:solidFill>
              </a:rPr>
              <a:t>How do I feel when I think about this list?</a:t>
            </a:r>
          </a:p>
        </p:txBody>
      </p:sp>
    </p:spTree>
    <p:custDataLst>
      <p:tags r:id="rId1"/>
    </p:custDataLst>
    <p:extLst>
      <p:ext uri="{BB962C8B-B14F-4D97-AF65-F5344CB8AC3E}">
        <p14:creationId xmlns:p14="http://schemas.microsoft.com/office/powerpoint/2010/main" val="194727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CB20029-CFB1-4EC7-9936-FCFC8E1A8BE2}"/>
              </a:ext>
            </a:extLst>
          </p:cNvPr>
          <p:cNvSpPr>
            <a:spLocks noGrp="1"/>
          </p:cNvSpPr>
          <p:nvPr>
            <p:ph idx="1"/>
          </p:nvPr>
        </p:nvSpPr>
        <p:spPr>
          <a:xfrm>
            <a:off x="1748174" y="2284475"/>
            <a:ext cx="10023231" cy="2430864"/>
          </a:xfrm>
        </p:spPr>
        <p:txBody>
          <a:bodyPr anchor="t">
            <a:normAutofit/>
          </a:bodyPr>
          <a:lstStyle/>
          <a:p>
            <a:pPr marL="0" indent="0">
              <a:buNone/>
            </a:pPr>
            <a:endParaRPr lang="en-US" sz="2000" dirty="0">
              <a:solidFill>
                <a:schemeClr val="tx2"/>
              </a:solidFill>
              <a:latin typeface="Lora" pitchFamily="2" charset="0"/>
            </a:endParaRPr>
          </a:p>
          <a:p>
            <a:pPr marL="0" indent="0" algn="ctr">
              <a:buNone/>
            </a:pPr>
            <a:r>
              <a:rPr lang="en-US" sz="3200" dirty="0">
                <a:solidFill>
                  <a:schemeClr val="tx2"/>
                </a:solidFill>
              </a:rPr>
              <a:t>G</a:t>
            </a:r>
            <a:r>
              <a:rPr lang="en-US" sz="3200" b="0" i="0" dirty="0">
                <a:solidFill>
                  <a:schemeClr val="tx2"/>
                </a:solidFill>
                <a:effectLst/>
              </a:rPr>
              <a:t>ratitude is a positive emotion felt after being the beneficiary of some sort of gift. It is also a social emotion directed towards a person (the giver of a gift) or felt towards a higher power, fate or the natural world.</a:t>
            </a:r>
          </a:p>
          <a:p>
            <a:pPr marL="0" indent="0">
              <a:buNone/>
            </a:pPr>
            <a:endParaRPr lang="en-US" sz="32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50451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Callout: Left-Right Arrow 11">
            <a:extLst>
              <a:ext uri="{FF2B5EF4-FFF2-40B4-BE49-F238E27FC236}">
                <a16:creationId xmlns:a16="http://schemas.microsoft.com/office/drawing/2014/main" id="{D5DD1E21-7280-492E-B654-825904AC5221}"/>
              </a:ext>
            </a:extLst>
          </p:cNvPr>
          <p:cNvSpPr/>
          <p:nvPr/>
        </p:nvSpPr>
        <p:spPr>
          <a:xfrm>
            <a:off x="363415" y="1266992"/>
            <a:ext cx="11465169" cy="2485171"/>
          </a:xfrm>
          <a:prstGeom prst="lef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Continuum of gratitude lens</a:t>
            </a:r>
          </a:p>
        </p:txBody>
      </p:sp>
      <p:sp>
        <p:nvSpPr>
          <p:cNvPr id="13" name="TextBox 12">
            <a:extLst>
              <a:ext uri="{FF2B5EF4-FFF2-40B4-BE49-F238E27FC236}">
                <a16:creationId xmlns:a16="http://schemas.microsoft.com/office/drawing/2014/main" id="{75F271DF-7B08-43AC-991A-125BD9862BEB}"/>
              </a:ext>
            </a:extLst>
          </p:cNvPr>
          <p:cNvSpPr txBox="1"/>
          <p:nvPr/>
        </p:nvSpPr>
        <p:spPr>
          <a:xfrm>
            <a:off x="1490505" y="2247967"/>
            <a:ext cx="1470410" cy="523220"/>
          </a:xfrm>
          <a:prstGeom prst="rect">
            <a:avLst/>
          </a:prstGeom>
          <a:noFill/>
        </p:spPr>
        <p:txBody>
          <a:bodyPr wrap="square" rtlCol="0">
            <a:spAutoFit/>
          </a:bodyPr>
          <a:lstStyle/>
          <a:p>
            <a:r>
              <a:rPr lang="en-US" sz="2800" b="1" dirty="0">
                <a:solidFill>
                  <a:schemeClr val="bg1"/>
                </a:solidFill>
              </a:rPr>
              <a:t>Less</a:t>
            </a:r>
          </a:p>
        </p:txBody>
      </p:sp>
      <p:sp>
        <p:nvSpPr>
          <p:cNvPr id="14" name="TextBox 13">
            <a:extLst>
              <a:ext uri="{FF2B5EF4-FFF2-40B4-BE49-F238E27FC236}">
                <a16:creationId xmlns:a16="http://schemas.microsoft.com/office/drawing/2014/main" id="{6D413F9D-ED83-4FB9-A617-11F4374D58F3}"/>
              </a:ext>
            </a:extLst>
          </p:cNvPr>
          <p:cNvSpPr txBox="1"/>
          <p:nvPr/>
        </p:nvSpPr>
        <p:spPr>
          <a:xfrm>
            <a:off x="9496811" y="2247967"/>
            <a:ext cx="1393372" cy="523220"/>
          </a:xfrm>
          <a:prstGeom prst="rect">
            <a:avLst/>
          </a:prstGeom>
          <a:noFill/>
        </p:spPr>
        <p:txBody>
          <a:bodyPr wrap="square" rtlCol="0">
            <a:spAutoFit/>
          </a:bodyPr>
          <a:lstStyle/>
          <a:p>
            <a:r>
              <a:rPr lang="en-US" sz="2800" b="1" dirty="0">
                <a:solidFill>
                  <a:schemeClr val="bg1"/>
                </a:solidFill>
              </a:rPr>
              <a:t>More</a:t>
            </a:r>
          </a:p>
        </p:txBody>
      </p:sp>
      <p:sp>
        <p:nvSpPr>
          <p:cNvPr id="17" name="TextBox 16">
            <a:extLst>
              <a:ext uri="{FF2B5EF4-FFF2-40B4-BE49-F238E27FC236}">
                <a16:creationId xmlns:a16="http://schemas.microsoft.com/office/drawing/2014/main" id="{EF04AB76-ADC6-46DA-8D8C-9D0C464DAB67}"/>
              </a:ext>
            </a:extLst>
          </p:cNvPr>
          <p:cNvSpPr txBox="1"/>
          <p:nvPr/>
        </p:nvSpPr>
        <p:spPr>
          <a:xfrm>
            <a:off x="729760" y="4113680"/>
            <a:ext cx="3464170" cy="2831544"/>
          </a:xfrm>
          <a:prstGeom prst="rect">
            <a:avLst/>
          </a:prstGeom>
          <a:noFill/>
        </p:spPr>
        <p:txBody>
          <a:bodyPr wrap="square" rtlCol="0">
            <a:spAutoFit/>
          </a:bodyPr>
          <a:lstStyle/>
          <a:p>
            <a:r>
              <a:rPr lang="en-US" sz="3200" dirty="0"/>
              <a:t>Orientation:</a:t>
            </a:r>
          </a:p>
          <a:p>
            <a:pPr marL="285750" indent="-285750">
              <a:buFont typeface="Arial" panose="020B0604020202020204" pitchFamily="34" charset="0"/>
              <a:buChar char="•"/>
            </a:pPr>
            <a:r>
              <a:rPr lang="en-US" sz="3200" dirty="0"/>
              <a:t>Life as a burden</a:t>
            </a:r>
          </a:p>
          <a:p>
            <a:pPr marL="285750" indent="-285750">
              <a:buFont typeface="Arial" panose="020B0604020202020204" pitchFamily="34" charset="0"/>
              <a:buChar char="•"/>
            </a:pPr>
            <a:r>
              <a:rPr lang="en-US" sz="3200" dirty="0"/>
              <a:t>Dissatisfied</a:t>
            </a:r>
          </a:p>
          <a:p>
            <a:pPr marL="285750" indent="-285750">
              <a:buFont typeface="Arial" panose="020B0604020202020204" pitchFamily="34" charset="0"/>
              <a:buChar char="•"/>
            </a:pPr>
            <a:r>
              <a:rPr lang="en-US" sz="3200" dirty="0"/>
              <a:t>Deprivation mindset</a:t>
            </a:r>
          </a:p>
          <a:p>
            <a:endParaRPr lang="en-US" dirty="0"/>
          </a:p>
        </p:txBody>
      </p:sp>
      <p:sp>
        <p:nvSpPr>
          <p:cNvPr id="18" name="TextBox 17">
            <a:extLst>
              <a:ext uri="{FF2B5EF4-FFF2-40B4-BE49-F238E27FC236}">
                <a16:creationId xmlns:a16="http://schemas.microsoft.com/office/drawing/2014/main" id="{6A156D1B-0B92-4CDC-BC0B-41E78DA38E4B}"/>
              </a:ext>
            </a:extLst>
          </p:cNvPr>
          <p:cNvSpPr txBox="1"/>
          <p:nvPr/>
        </p:nvSpPr>
        <p:spPr>
          <a:xfrm>
            <a:off x="8827476" y="4113680"/>
            <a:ext cx="3182816" cy="3323987"/>
          </a:xfrm>
          <a:prstGeom prst="rect">
            <a:avLst/>
          </a:prstGeom>
          <a:noFill/>
        </p:spPr>
        <p:txBody>
          <a:bodyPr wrap="square" rtlCol="0">
            <a:spAutoFit/>
          </a:bodyPr>
          <a:lstStyle/>
          <a:p>
            <a:r>
              <a:rPr lang="en-US" sz="3200" dirty="0"/>
              <a:t>Orientation:</a:t>
            </a:r>
          </a:p>
          <a:p>
            <a:pPr marL="285750" indent="-285750">
              <a:buFont typeface="Arial" panose="020B0604020202020204" pitchFamily="34" charset="0"/>
              <a:buChar char="•"/>
            </a:pPr>
            <a:r>
              <a:rPr lang="en-US" sz="3200" dirty="0"/>
              <a:t>Life as a gift</a:t>
            </a:r>
          </a:p>
          <a:p>
            <a:pPr marL="285750" indent="-285750">
              <a:buFont typeface="Arial" panose="020B0604020202020204" pitchFamily="34" charset="0"/>
              <a:buChar char="•"/>
            </a:pPr>
            <a:r>
              <a:rPr lang="en-US" sz="3200" dirty="0"/>
              <a:t>Satisfaction</a:t>
            </a:r>
          </a:p>
          <a:p>
            <a:pPr marL="285750" indent="-285750">
              <a:buFont typeface="Arial" panose="020B0604020202020204" pitchFamily="34" charset="0"/>
              <a:buChar char="•"/>
            </a:pPr>
            <a:r>
              <a:rPr lang="en-US" sz="3200" dirty="0"/>
              <a:t>Abundance mindset </a:t>
            </a:r>
          </a:p>
          <a:p>
            <a:endParaRPr lang="en-US" sz="3200" dirty="0"/>
          </a:p>
          <a:p>
            <a:endParaRPr lang="en-US" dirty="0"/>
          </a:p>
        </p:txBody>
      </p:sp>
    </p:spTree>
    <p:custDataLst>
      <p:tags r:id="rId1"/>
    </p:custDataLst>
    <p:extLst>
      <p:ext uri="{BB962C8B-B14F-4D97-AF65-F5344CB8AC3E}">
        <p14:creationId xmlns:p14="http://schemas.microsoft.com/office/powerpoint/2010/main" val="159489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EB30DF0-EAC1-4002-8B52-9B25B56AC526}"/>
              </a:ext>
            </a:extLst>
          </p:cNvPr>
          <p:cNvPicPr>
            <a:picLocks noGrp="1" noChangeAspect="1"/>
          </p:cNvPicPr>
          <p:nvPr>
            <p:ph idx="1"/>
          </p:nvPr>
        </p:nvPicPr>
        <p:blipFill>
          <a:blip r:embed="rId4"/>
          <a:stretch>
            <a:fillRect/>
          </a:stretch>
        </p:blipFill>
        <p:spPr>
          <a:xfrm>
            <a:off x="1924670" y="369759"/>
            <a:ext cx="8341894" cy="5943600"/>
          </a:xfrm>
          <a:prstGeom prst="rect">
            <a:avLst/>
          </a:prstGeom>
        </p:spPr>
      </p:pic>
      <p:sp>
        <p:nvSpPr>
          <p:cNvPr id="7" name="TextBox 6">
            <a:extLst>
              <a:ext uri="{FF2B5EF4-FFF2-40B4-BE49-F238E27FC236}">
                <a16:creationId xmlns:a16="http://schemas.microsoft.com/office/drawing/2014/main" id="{0ED0332A-0649-4CBE-AC88-F6288717C735}"/>
              </a:ext>
            </a:extLst>
          </p:cNvPr>
          <p:cNvSpPr txBox="1"/>
          <p:nvPr/>
        </p:nvSpPr>
        <p:spPr>
          <a:xfrm>
            <a:off x="459587" y="6400800"/>
            <a:ext cx="4073525" cy="369332"/>
          </a:xfrm>
          <a:prstGeom prst="rect">
            <a:avLst/>
          </a:prstGeom>
          <a:noFill/>
        </p:spPr>
        <p:txBody>
          <a:bodyPr wrap="square" rtlCol="0">
            <a:spAutoFit/>
          </a:bodyPr>
          <a:lstStyle/>
          <a:p>
            <a:r>
              <a:rPr lang="en-US" dirty="0">
                <a:solidFill>
                  <a:schemeClr val="bg1"/>
                </a:solidFill>
              </a:rPr>
              <a:t>Source: Positivepsychology.com</a:t>
            </a:r>
          </a:p>
        </p:txBody>
      </p:sp>
    </p:spTree>
    <p:custDataLst>
      <p:tags r:id="rId1"/>
    </p:custDataLst>
    <p:extLst>
      <p:ext uri="{BB962C8B-B14F-4D97-AF65-F5344CB8AC3E}">
        <p14:creationId xmlns:p14="http://schemas.microsoft.com/office/powerpoint/2010/main" val="42955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74D31-CBFA-441F-A228-089CF540226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n-lt"/>
                <a:ea typeface="+mj-ea"/>
                <a:cs typeface="+mj-cs"/>
              </a:rPr>
              <a:t>Your brain on gratitude</a:t>
            </a:r>
          </a:p>
        </p:txBody>
      </p:sp>
      <p:pic>
        <p:nvPicPr>
          <p:cNvPr id="5" name="Picture 4" descr="Diagram&#10;&#10;Description automatically generated">
            <a:extLst>
              <a:ext uri="{FF2B5EF4-FFF2-40B4-BE49-F238E27FC236}">
                <a16:creationId xmlns:a16="http://schemas.microsoft.com/office/drawing/2014/main" id="{6678BB93-0A61-461C-BC3D-829B47CB5AD2}"/>
              </a:ext>
            </a:extLst>
          </p:cNvPr>
          <p:cNvPicPr>
            <a:picLocks noChangeAspect="1"/>
          </p:cNvPicPr>
          <p:nvPr/>
        </p:nvPicPr>
        <p:blipFill>
          <a:blip r:embed="rId4"/>
          <a:stretch>
            <a:fillRect/>
          </a:stretch>
        </p:blipFill>
        <p:spPr>
          <a:xfrm>
            <a:off x="1929931" y="1675227"/>
            <a:ext cx="8951527" cy="4856202"/>
          </a:xfrm>
          <a:prstGeom prst="rect">
            <a:avLst/>
          </a:prstGeom>
        </p:spPr>
      </p:pic>
      <p:sp>
        <p:nvSpPr>
          <p:cNvPr id="6" name="TextBox 5">
            <a:extLst>
              <a:ext uri="{FF2B5EF4-FFF2-40B4-BE49-F238E27FC236}">
                <a16:creationId xmlns:a16="http://schemas.microsoft.com/office/drawing/2014/main" id="{E6C0F417-98D1-4F05-9959-72284E0254FA}"/>
              </a:ext>
            </a:extLst>
          </p:cNvPr>
          <p:cNvSpPr txBox="1"/>
          <p:nvPr/>
        </p:nvSpPr>
        <p:spPr>
          <a:xfrm>
            <a:off x="556532" y="6206248"/>
            <a:ext cx="4073525" cy="369332"/>
          </a:xfrm>
          <a:prstGeom prst="rect">
            <a:avLst/>
          </a:prstGeom>
          <a:noFill/>
        </p:spPr>
        <p:txBody>
          <a:bodyPr wrap="square" rtlCol="0">
            <a:spAutoFit/>
          </a:bodyPr>
          <a:lstStyle/>
          <a:p>
            <a:r>
              <a:rPr lang="en-US" dirty="0"/>
              <a:t>Source: Positivepsychology.com</a:t>
            </a:r>
          </a:p>
        </p:txBody>
      </p:sp>
    </p:spTree>
    <p:custDataLst>
      <p:tags r:id="rId1"/>
    </p:custDataLst>
    <p:extLst>
      <p:ext uri="{BB962C8B-B14F-4D97-AF65-F5344CB8AC3E}">
        <p14:creationId xmlns:p14="http://schemas.microsoft.com/office/powerpoint/2010/main" val="377103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15"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771ACAC-B2EC-4D0E-9816-A18CE50A23D0}"/>
              </a:ext>
            </a:extLst>
          </p:cNvPr>
          <p:cNvSpPr>
            <a:spLocks noGrp="1"/>
          </p:cNvSpPr>
          <p:nvPr>
            <p:ph type="title"/>
          </p:nvPr>
        </p:nvSpPr>
        <p:spPr>
          <a:xfrm>
            <a:off x="786385" y="841248"/>
            <a:ext cx="3515244" cy="5340097"/>
          </a:xfrm>
        </p:spPr>
        <p:txBody>
          <a:bodyPr anchor="ctr">
            <a:normAutofit/>
          </a:bodyPr>
          <a:lstStyle/>
          <a:p>
            <a:r>
              <a:rPr lang="en-US" sz="4800" dirty="0"/>
              <a:t>Steps to cultivating gratitude</a:t>
            </a:r>
          </a:p>
        </p:txBody>
      </p:sp>
      <p:graphicFrame>
        <p:nvGraphicFramePr>
          <p:cNvPr id="5" name="Content Placeholder 2">
            <a:extLst>
              <a:ext uri="{FF2B5EF4-FFF2-40B4-BE49-F238E27FC236}">
                <a16:creationId xmlns:a16="http://schemas.microsoft.com/office/drawing/2014/main" id="{BA3192E4-BD8D-140B-9559-4651C41BF82E}"/>
              </a:ext>
            </a:extLst>
          </p:cNvPr>
          <p:cNvGraphicFramePr>
            <a:graphicFrameLocks noGrp="1"/>
          </p:cNvGraphicFramePr>
          <p:nvPr>
            <p:ph idx="1"/>
            <p:extLst>
              <p:ext uri="{D42A27DB-BD31-4B8C-83A1-F6EECF244321}">
                <p14:modId xmlns:p14="http://schemas.microsoft.com/office/powerpoint/2010/main" val="244523393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2557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FBE200-06D8-44D8-B5B1-3C9B3364716E}"/>
              </a:ext>
            </a:extLst>
          </p:cNvPr>
          <p:cNvSpPr>
            <a:spLocks noGrp="1"/>
          </p:cNvSpPr>
          <p:nvPr>
            <p:ph type="title"/>
          </p:nvPr>
        </p:nvSpPr>
        <p:spPr>
          <a:xfrm>
            <a:off x="598665" y="358888"/>
            <a:ext cx="6002110" cy="843645"/>
          </a:xfrm>
        </p:spPr>
        <p:txBody>
          <a:bodyPr>
            <a:normAutofit/>
          </a:bodyPr>
          <a:lstStyle/>
          <a:p>
            <a:r>
              <a:rPr lang="en-US" sz="4000" dirty="0">
                <a:latin typeface="+mn-lt"/>
              </a:rPr>
              <a:t>Reflect</a:t>
            </a:r>
          </a:p>
        </p:txBody>
      </p:sp>
      <p:sp>
        <p:nvSpPr>
          <p:cNvPr id="3" name="Content Placeholder 2">
            <a:extLst>
              <a:ext uri="{FF2B5EF4-FFF2-40B4-BE49-F238E27FC236}">
                <a16:creationId xmlns:a16="http://schemas.microsoft.com/office/drawing/2014/main" id="{36B44E88-A5AE-42AD-A0BD-AADE0ACE0D5C}"/>
              </a:ext>
            </a:extLst>
          </p:cNvPr>
          <p:cNvSpPr>
            <a:spLocks noGrp="1"/>
          </p:cNvSpPr>
          <p:nvPr>
            <p:ph idx="1"/>
          </p:nvPr>
        </p:nvSpPr>
        <p:spPr>
          <a:xfrm>
            <a:off x="595616" y="1202533"/>
            <a:ext cx="6243174" cy="4931568"/>
          </a:xfrm>
        </p:spPr>
        <p:txBody>
          <a:bodyPr>
            <a:normAutofit fontScale="85000" lnSpcReduction="20000"/>
          </a:bodyPr>
          <a:lstStyle/>
          <a:p>
            <a:pPr fontAlgn="base">
              <a:buFont typeface="Arial" panose="020B0604020202020204" pitchFamily="34" charset="0"/>
              <a:buChar char="•"/>
            </a:pPr>
            <a:r>
              <a:rPr lang="en-US" sz="3200" b="0" i="0" dirty="0">
                <a:effectLst/>
              </a:rPr>
              <a:t>Do you feel like you have a lot to be thankful for in your life?</a:t>
            </a:r>
          </a:p>
          <a:p>
            <a:pPr fontAlgn="base">
              <a:buFont typeface="Arial" panose="020B0604020202020204" pitchFamily="34" charset="0"/>
              <a:buChar char="•"/>
            </a:pPr>
            <a:r>
              <a:rPr lang="en-US" sz="3200" b="0" i="0" dirty="0">
                <a:effectLst/>
              </a:rPr>
              <a:t>If you made a list of all the things you are grateful for, would that list be very long?</a:t>
            </a:r>
          </a:p>
          <a:p>
            <a:pPr fontAlgn="base">
              <a:buFont typeface="Arial" panose="020B0604020202020204" pitchFamily="34" charset="0"/>
              <a:buChar char="•"/>
            </a:pPr>
            <a:r>
              <a:rPr lang="en-US" sz="3200" b="0" i="0" dirty="0">
                <a:effectLst/>
              </a:rPr>
              <a:t>When you look at the world, can you find many things to be grateful for?</a:t>
            </a:r>
          </a:p>
          <a:p>
            <a:pPr fontAlgn="base">
              <a:buFont typeface="Arial" panose="020B0604020202020204" pitchFamily="34" charset="0"/>
              <a:buChar char="•"/>
            </a:pPr>
            <a:r>
              <a:rPr lang="en-US" sz="3200" b="0" i="0" dirty="0">
                <a:effectLst/>
              </a:rPr>
              <a:t>Do you feel like your appreciation for life and other people has grown stronger as you get older?</a:t>
            </a:r>
          </a:p>
          <a:p>
            <a:pPr fontAlgn="base">
              <a:buFont typeface="Arial" panose="020B0604020202020204" pitchFamily="34" charset="0"/>
              <a:buChar char="•"/>
            </a:pPr>
            <a:r>
              <a:rPr lang="en-US" sz="3200" b="0" i="0" dirty="0">
                <a:effectLst/>
              </a:rPr>
              <a:t>Do you frequently experience moments where you appreciate someone or something?</a:t>
            </a:r>
          </a:p>
          <a:p>
            <a:pPr fontAlgn="base">
              <a:buFont typeface="Arial" panose="020B0604020202020204" pitchFamily="34" charset="0"/>
              <a:buChar char="•"/>
            </a:pPr>
            <a:r>
              <a:rPr lang="en-US" sz="3200" b="0" i="0" dirty="0">
                <a:effectLst/>
              </a:rPr>
              <a:t>Do you appreciate a wide variety of people in your life?</a:t>
            </a:r>
          </a:p>
          <a:p>
            <a:endParaRPr lang="en-US" sz="1900" dirty="0"/>
          </a:p>
        </p:txBody>
      </p:sp>
      <p:pic>
        <p:nvPicPr>
          <p:cNvPr id="5" name="Picture 4" descr="Frog on floating log">
            <a:extLst>
              <a:ext uri="{FF2B5EF4-FFF2-40B4-BE49-F238E27FC236}">
                <a16:creationId xmlns:a16="http://schemas.microsoft.com/office/drawing/2014/main" id="{2301EE82-29E0-4457-B447-056627A34448}"/>
              </a:ext>
            </a:extLst>
          </p:cNvPr>
          <p:cNvPicPr>
            <a:picLocks noChangeAspect="1"/>
          </p:cNvPicPr>
          <p:nvPr/>
        </p:nvPicPr>
        <p:blipFill rotWithShape="1">
          <a:blip r:embed="rId4">
            <a:extLst>
              <a:ext uri="{28A0092B-C50C-407E-A947-70E740481C1C}">
                <a14:useLocalDpi xmlns:a14="http://schemas.microsoft.com/office/drawing/2010/main" val="0"/>
              </a:ext>
            </a:extLst>
          </a:blip>
          <a:srcRect l="28918" r="22487" b="-1"/>
          <a:stretch/>
        </p:blipFill>
        <p:spPr>
          <a:xfrm>
            <a:off x="7199440" y="10"/>
            <a:ext cx="4992560" cy="6857990"/>
          </a:xfrm>
          <a:prstGeom prst="rect">
            <a:avLst/>
          </a:prstGeom>
          <a:effectLst/>
        </p:spPr>
      </p:pic>
    </p:spTree>
    <p:custDataLst>
      <p:tags r:id="rId1"/>
    </p:custDataLst>
    <p:extLst>
      <p:ext uri="{BB962C8B-B14F-4D97-AF65-F5344CB8AC3E}">
        <p14:creationId xmlns:p14="http://schemas.microsoft.com/office/powerpoint/2010/main" val="239508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22D11-FB3F-4D4C-8DA8-68F62693F69B}"/>
              </a:ext>
            </a:extLst>
          </p:cNvPr>
          <p:cNvSpPr>
            <a:spLocks noGrp="1"/>
          </p:cNvSpPr>
          <p:nvPr>
            <p:ph type="title"/>
          </p:nvPr>
        </p:nvSpPr>
        <p:spPr>
          <a:xfrm>
            <a:off x="6269892" y="554151"/>
            <a:ext cx="5111532" cy="1252970"/>
          </a:xfrm>
        </p:spPr>
        <p:txBody>
          <a:bodyPr anchor="b">
            <a:normAutofit/>
          </a:bodyPr>
          <a:lstStyle/>
          <a:p>
            <a:r>
              <a:rPr lang="en-US" dirty="0">
                <a:latin typeface="+mn-lt"/>
              </a:rPr>
              <a:t>Recognize challenges</a:t>
            </a:r>
          </a:p>
        </p:txBody>
      </p:sp>
      <p:sp>
        <p:nvSpPr>
          <p:cNvPr id="26"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a person using a mobile phone">
            <a:extLst>
              <a:ext uri="{FF2B5EF4-FFF2-40B4-BE49-F238E27FC236}">
                <a16:creationId xmlns:a16="http://schemas.microsoft.com/office/drawing/2014/main" id="{8C51E404-C95E-41F6-8330-973674B93E30}"/>
              </a:ext>
            </a:extLst>
          </p:cNvPr>
          <p:cNvPicPr>
            <a:picLocks noChangeAspect="1"/>
          </p:cNvPicPr>
          <p:nvPr/>
        </p:nvPicPr>
        <p:blipFill rotWithShape="1">
          <a:blip r:embed="rId4">
            <a:extLst>
              <a:ext uri="{28A0092B-C50C-407E-A947-70E740481C1C}">
                <a14:useLocalDpi xmlns:a14="http://schemas.microsoft.com/office/drawing/2010/main" val="0"/>
              </a:ext>
            </a:extLst>
          </a:blip>
          <a:srcRect l="13092" r="20157" b="-2"/>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7"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2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42EA40C-1392-49E4-8BAB-F2607B0651A2}"/>
              </a:ext>
            </a:extLst>
          </p:cNvPr>
          <p:cNvSpPr>
            <a:spLocks noGrp="1"/>
          </p:cNvSpPr>
          <p:nvPr>
            <p:ph idx="1"/>
          </p:nvPr>
        </p:nvSpPr>
        <p:spPr>
          <a:xfrm>
            <a:off x="6939514" y="1968309"/>
            <a:ext cx="4195673" cy="2913872"/>
          </a:xfrm>
        </p:spPr>
        <p:txBody>
          <a:bodyPr anchor="t">
            <a:noAutofit/>
          </a:bodyPr>
          <a:lstStyle/>
          <a:p>
            <a:r>
              <a:rPr lang="en-US" sz="3200" dirty="0">
                <a:solidFill>
                  <a:schemeClr val="tx1">
                    <a:alpha val="80000"/>
                  </a:schemeClr>
                </a:solidFill>
              </a:rPr>
              <a:t>Negativity bias</a:t>
            </a:r>
          </a:p>
          <a:p>
            <a:r>
              <a:rPr lang="en-US" sz="3200" dirty="0">
                <a:solidFill>
                  <a:schemeClr val="tx1">
                    <a:alpha val="80000"/>
                  </a:schemeClr>
                </a:solidFill>
              </a:rPr>
              <a:t>Cultural influences</a:t>
            </a:r>
          </a:p>
          <a:p>
            <a:r>
              <a:rPr lang="en-US" sz="3200" dirty="0">
                <a:solidFill>
                  <a:schemeClr val="tx1">
                    <a:alpha val="80000"/>
                  </a:schemeClr>
                </a:solidFill>
              </a:rPr>
              <a:t>Lack and wanting</a:t>
            </a:r>
          </a:p>
          <a:p>
            <a:r>
              <a:rPr lang="en-US" sz="3200" dirty="0">
                <a:solidFill>
                  <a:schemeClr val="tx1">
                    <a:alpha val="80000"/>
                  </a:schemeClr>
                </a:solidFill>
              </a:rPr>
              <a:t>Comparison and envy</a:t>
            </a:r>
          </a:p>
          <a:p>
            <a:r>
              <a:rPr lang="en-US" sz="3200" dirty="0">
                <a:solidFill>
                  <a:schemeClr val="tx1">
                    <a:alpha val="80000"/>
                  </a:schemeClr>
                </a:solidFill>
              </a:rPr>
              <a:t>Expectations</a:t>
            </a:r>
          </a:p>
          <a:p>
            <a:r>
              <a:rPr lang="en-US" sz="3200" dirty="0">
                <a:solidFill>
                  <a:schemeClr val="tx1">
                    <a:alpha val="80000"/>
                  </a:schemeClr>
                </a:solidFill>
              </a:rPr>
              <a:t>Automaticity</a:t>
            </a:r>
          </a:p>
        </p:txBody>
      </p:sp>
      <p:sp>
        <p:nvSpPr>
          <p:cNvPr id="2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245875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2QH5D6qw"/>
  <p:tag name="ARTICULATE_SLIDE_THUMBNAIL_REFRESH" val="1"/>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ABB80F435CA241B5375544947BF744" ma:contentTypeVersion="17" ma:contentTypeDescription="Create a new document." ma:contentTypeScope="" ma:versionID="82f89d265d83fc105008ec826400cef5">
  <xsd:schema xmlns:xsd="http://www.w3.org/2001/XMLSchema" xmlns:xs="http://www.w3.org/2001/XMLSchema" xmlns:p="http://schemas.microsoft.com/office/2006/metadata/properties" xmlns:ns2="19f8db43-9408-4a7e-ab53-85ebfa2676e9" xmlns:ns3="5063e652-2826-4614-8370-a35fb1ea0d60" xmlns:ns4="30cad28f-70cd-4a67-ad85-66514235668f" targetNamespace="http://schemas.microsoft.com/office/2006/metadata/properties" ma:root="true" ma:fieldsID="7687d5b0ce626271f1b749560cde7a43" ns2:_="" ns3:_="" ns4:_="">
    <xsd:import namespace="19f8db43-9408-4a7e-ab53-85ebfa2676e9"/>
    <xsd:import namespace="5063e652-2826-4614-8370-a35fb1ea0d60"/>
    <xsd:import namespace="30cad28f-70cd-4a67-ad85-66514235668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8db43-9408-4a7e-ab53-85ebfa2676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4ca3e2-d09f-4eec-af4e-fc5b7a652c2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63e652-2826-4614-8370-a35fb1ea0d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0cad28f-70cd-4a67-ad85-66514235668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c6eaec2-ccf9-43a1-8cc8-198040f7dc42}" ma:internalName="TaxCatchAll" ma:showField="CatchAllData" ma:web="5063e652-2826-4614-8370-a35fb1ea0d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cad28f-70cd-4a67-ad85-66514235668f" xsi:nil="true"/>
    <lcf76f155ced4ddcb4097134ff3c332f xmlns="19f8db43-9408-4a7e-ab53-85ebfa2676e9">
      <Terms xmlns="http://schemas.microsoft.com/office/infopath/2007/PartnerControls"/>
    </lcf76f155ced4ddcb4097134ff3c332f>
    <SharedWithUsers xmlns="5063e652-2826-4614-8370-a35fb1ea0d60">
      <UserInfo>
        <DisplayName>Stacey Elliott</DisplayName>
        <AccountId>160</AccountId>
        <AccountType/>
      </UserInfo>
      <UserInfo>
        <DisplayName>Amanda Shanahan</DisplayName>
        <AccountId>14</AccountId>
        <AccountType/>
      </UserInfo>
    </SharedWithUsers>
  </documentManagement>
</p:properties>
</file>

<file path=customXml/itemProps1.xml><?xml version="1.0" encoding="utf-8"?>
<ds:datastoreItem xmlns:ds="http://schemas.openxmlformats.org/officeDocument/2006/customXml" ds:itemID="{85D76780-3B8F-4C3C-9374-47453C339BFE}">
  <ds:schemaRefs>
    <ds:schemaRef ds:uri="http://schemas.microsoft.com/sharepoint/v3/contenttype/forms"/>
  </ds:schemaRefs>
</ds:datastoreItem>
</file>

<file path=customXml/itemProps2.xml><?xml version="1.0" encoding="utf-8"?>
<ds:datastoreItem xmlns:ds="http://schemas.openxmlformats.org/officeDocument/2006/customXml" ds:itemID="{DBAF6D92-3779-424C-8B56-F07D3BD8394C}">
  <ds:schemaRefs>
    <ds:schemaRef ds:uri="19f8db43-9408-4a7e-ab53-85ebfa2676e9"/>
    <ds:schemaRef ds:uri="30cad28f-70cd-4a67-ad85-66514235668f"/>
    <ds:schemaRef ds:uri="5063e652-2826-4614-8370-a35fb1ea0d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7FD909-25A3-490B-ABF6-7AE2195925E4}">
  <ds:schemaRef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 ds:uri="http://schemas.microsoft.com/office/2006/documentManagement/types"/>
    <ds:schemaRef ds:uri="30cad28f-70cd-4a67-ad85-66514235668f"/>
    <ds:schemaRef ds:uri="5063e652-2826-4614-8370-a35fb1ea0d60"/>
    <ds:schemaRef ds:uri="19f8db43-9408-4a7e-ab53-85ebfa2676e9"/>
  </ds:schemaRefs>
</ds:datastoreItem>
</file>

<file path=docProps/app.xml><?xml version="1.0" encoding="utf-8"?>
<Properties xmlns="http://schemas.openxmlformats.org/officeDocument/2006/extended-properties" xmlns:vt="http://schemas.openxmlformats.org/officeDocument/2006/docPropsVTypes">
  <Template>Integral</Template>
  <TotalTime>2901</TotalTime>
  <Words>3368</Words>
  <Application>Microsoft Office PowerPoint</Application>
  <PresentationFormat>Widescreen</PresentationFormat>
  <Paragraphs>191</Paragraphs>
  <Slides>20</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Avenir Next</vt:lpstr>
      <vt:lpstr>Calibri</vt:lpstr>
      <vt:lpstr>Calibri Light</vt:lpstr>
      <vt:lpstr>Cambria</vt:lpstr>
      <vt:lpstr>Georgia</vt:lpstr>
      <vt:lpstr>Lato</vt:lpstr>
      <vt:lpstr>Lora</vt:lpstr>
      <vt:lpstr>Merriweather</vt:lpstr>
      <vt:lpstr>Open Sans</vt:lpstr>
      <vt:lpstr>Univers</vt:lpstr>
      <vt:lpstr>Univers-Condensed</vt:lpstr>
      <vt:lpstr>Office Theme</vt:lpstr>
      <vt:lpstr>Cultivating Gratitude for Your Wellbeing</vt:lpstr>
      <vt:lpstr>Source: Merriam-Webster</vt:lpstr>
      <vt:lpstr>PowerPoint Presentation</vt:lpstr>
      <vt:lpstr>PowerPoint Presentation</vt:lpstr>
      <vt:lpstr>PowerPoint Presentation</vt:lpstr>
      <vt:lpstr>Your brain on gratitude</vt:lpstr>
      <vt:lpstr>Steps to cultivating gratitude</vt:lpstr>
      <vt:lpstr>Reflect</vt:lpstr>
      <vt:lpstr>Recognize challenges</vt:lpstr>
      <vt:lpstr>PowerPoint Presentation</vt:lpstr>
      <vt:lpstr>Practice  Consistency is key</vt:lpstr>
      <vt:lpstr>Gratitude at work</vt:lpstr>
      <vt:lpstr>Layers of gratitude</vt:lpstr>
      <vt:lpstr>PowerPoint Presentation</vt:lpstr>
      <vt:lpstr>Gratitude: A daily Mindfulness Practice  Real-life mindfulness practice that can make a difference in your day</vt:lpstr>
      <vt:lpstr>Mindfulness: Did you know? </vt:lpstr>
      <vt:lpstr>PowerPoint Presentation</vt:lpstr>
      <vt:lpstr>PowerPoint Presentation</vt:lpstr>
      <vt:lpstr>Gratitude:   Let’s Practice!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Attitude of Gratitude</dc:title>
  <dc:creator>Amanda Shanahan</dc:creator>
  <cp:lastModifiedBy>Anna D'Amico</cp:lastModifiedBy>
  <cp:revision>3</cp:revision>
  <dcterms:created xsi:type="dcterms:W3CDTF">2022-10-19T15:07:44Z</dcterms:created>
  <dcterms:modified xsi:type="dcterms:W3CDTF">2023-01-06T18:24:03Z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C256CA19-0B2C-4CC4-9794-8E8E82EE9AB1</vt:lpwstr>
  </property>
  <property fmtid="{D5CDD505-2E9C-101B-9397-08002B2CF9AE}" pid="3" name="ArticulatePath">
    <vt:lpwstr>Presentation1</vt:lpwstr>
  </property>
  <property fmtid="{D5CDD505-2E9C-101B-9397-08002B2CF9AE}" pid="4" name="ContentTypeId">
    <vt:lpwstr>0x01010010ABB80F435CA241B5375544947BF744</vt:lpwstr>
  </property>
  <property fmtid="{D5CDD505-2E9C-101B-9397-08002B2CF9AE}" pid="5" name="MediaServiceImageTags">
    <vt:lpwstr/>
  </property>
</Properties>
</file>